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D10731-9B10-B1D3-4DAC-1560CC1C4570}" name="Daniel Pfeffer - 2N" initials="DP" userId="S::daniepfe@axis.com::8ca1a807-88e4-4955-82d3-945aaf2d08c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D4DE79-B193-4B5C-95AC-7A34C43F2907}" v="74" dt="2026-01-01T22:58:11.8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2843" autoAdjust="0"/>
    <p:restoredTop sz="94660"/>
  </p:normalViewPr>
  <p:slideViewPr>
    <p:cSldViewPr snapToGrid="0">
      <p:cViewPr>
        <p:scale>
          <a:sx n="200" d="100"/>
          <a:sy n="200" d="100"/>
        </p:scale>
        <p:origin x="96" y="-1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Pfeffer - 2N" userId="8ca1a807-88e4-4955-82d3-945aaf2d08ca" providerId="ADAL" clId="{4DFC6195-D4D0-4751-B6EE-BEE53CEA31FB}"/>
    <pc:docChg chg="undo custSel modSld">
      <pc:chgData name="Daniel Pfeffer - 2N" userId="8ca1a807-88e4-4955-82d3-945aaf2d08ca" providerId="ADAL" clId="{4DFC6195-D4D0-4751-B6EE-BEE53CEA31FB}" dt="2026-01-01T23:29:33.630" v="744" actId="20577"/>
      <pc:docMkLst>
        <pc:docMk/>
      </pc:docMkLst>
      <pc:sldChg chg="addSp delSp modSp mod">
        <pc:chgData name="Daniel Pfeffer - 2N" userId="8ca1a807-88e4-4955-82d3-945aaf2d08ca" providerId="ADAL" clId="{4DFC6195-D4D0-4751-B6EE-BEE53CEA31FB}" dt="2026-01-01T23:29:33.630" v="744" actId="20577"/>
        <pc:sldMkLst>
          <pc:docMk/>
          <pc:sldMk cId="3805244039" sldId="256"/>
        </pc:sldMkLst>
        <pc:spChg chg="mod">
          <ac:chgData name="Daniel Pfeffer - 2N" userId="8ca1a807-88e4-4955-82d3-945aaf2d08ca" providerId="ADAL" clId="{4DFC6195-D4D0-4751-B6EE-BEE53CEA31FB}" dt="2026-01-01T16:20:36.767" v="685" actId="1076"/>
          <ac:spMkLst>
            <pc:docMk/>
            <pc:sldMk cId="3805244039" sldId="256"/>
            <ac:spMk id="7" creationId="{6975D96A-B05B-46C5-F55B-7A0330C31E88}"/>
          </ac:spMkLst>
        </pc:spChg>
        <pc:spChg chg="mod">
          <ac:chgData name="Daniel Pfeffer - 2N" userId="8ca1a807-88e4-4955-82d3-945aaf2d08ca" providerId="ADAL" clId="{4DFC6195-D4D0-4751-B6EE-BEE53CEA31FB}" dt="2026-01-01T11:47:34.570" v="459"/>
          <ac:spMkLst>
            <pc:docMk/>
            <pc:sldMk cId="3805244039" sldId="256"/>
            <ac:spMk id="8" creationId="{0F94D9E7-57FF-F504-2052-8C7AA53B5705}"/>
          </ac:spMkLst>
        </pc:spChg>
        <pc:spChg chg="add mod">
          <ac:chgData name="Daniel Pfeffer - 2N" userId="8ca1a807-88e4-4955-82d3-945aaf2d08ca" providerId="ADAL" clId="{4DFC6195-D4D0-4751-B6EE-BEE53CEA31FB}" dt="2025-12-31T23:24:56.607" v="164" actId="313"/>
          <ac:spMkLst>
            <pc:docMk/>
            <pc:sldMk cId="3805244039" sldId="256"/>
            <ac:spMk id="19" creationId="{F3FDC786-3FB0-A193-9627-C556F65C5029}"/>
          </ac:spMkLst>
        </pc:spChg>
        <pc:spChg chg="add mod">
          <ac:chgData name="Daniel Pfeffer - 2N" userId="8ca1a807-88e4-4955-82d3-945aaf2d08ca" providerId="ADAL" clId="{4DFC6195-D4D0-4751-B6EE-BEE53CEA31FB}" dt="2025-12-31T23:28:04.287" v="172" actId="1076"/>
          <ac:spMkLst>
            <pc:docMk/>
            <pc:sldMk cId="3805244039" sldId="256"/>
            <ac:spMk id="24" creationId="{E35F2B14-393F-BEE0-4B11-C807B626DAFB}"/>
          </ac:spMkLst>
        </pc:spChg>
        <pc:spChg chg="add mod">
          <ac:chgData name="Daniel Pfeffer - 2N" userId="8ca1a807-88e4-4955-82d3-945aaf2d08ca" providerId="ADAL" clId="{4DFC6195-D4D0-4751-B6EE-BEE53CEA31FB}" dt="2025-12-31T23:28:52.998" v="196" actId="6549"/>
          <ac:spMkLst>
            <pc:docMk/>
            <pc:sldMk cId="3805244039" sldId="256"/>
            <ac:spMk id="33" creationId="{E9A743E2-DB46-C5CD-6679-7F58DAA62A8B}"/>
          </ac:spMkLst>
        </pc:spChg>
        <pc:spChg chg="add mod">
          <ac:chgData name="Daniel Pfeffer - 2N" userId="8ca1a807-88e4-4955-82d3-945aaf2d08ca" providerId="ADAL" clId="{4DFC6195-D4D0-4751-B6EE-BEE53CEA31FB}" dt="2026-01-01T01:39:47.432" v="237" actId="1076"/>
          <ac:spMkLst>
            <pc:docMk/>
            <pc:sldMk cId="3805244039" sldId="256"/>
            <ac:spMk id="34" creationId="{63F4A2AF-5BFD-44B7-57AD-6D9F4C12B5A4}"/>
          </ac:spMkLst>
        </pc:spChg>
        <pc:spChg chg="add mod">
          <ac:chgData name="Daniel Pfeffer - 2N" userId="8ca1a807-88e4-4955-82d3-945aaf2d08ca" providerId="ADAL" clId="{4DFC6195-D4D0-4751-B6EE-BEE53CEA31FB}" dt="2026-01-01T22:51:52.692" v="704" actId="1076"/>
          <ac:spMkLst>
            <pc:docMk/>
            <pc:sldMk cId="3805244039" sldId="256"/>
            <ac:spMk id="35" creationId="{2823C4BD-4356-F7AA-2508-C07077972E9D}"/>
          </ac:spMkLst>
        </pc:spChg>
        <pc:spChg chg="add mod">
          <ac:chgData name="Daniel Pfeffer - 2N" userId="8ca1a807-88e4-4955-82d3-945aaf2d08ca" providerId="ADAL" clId="{4DFC6195-D4D0-4751-B6EE-BEE53CEA31FB}" dt="2026-01-01T01:38:52.275" v="201"/>
          <ac:spMkLst>
            <pc:docMk/>
            <pc:sldMk cId="3805244039" sldId="256"/>
            <ac:spMk id="35" creationId="{BC5ADBEB-0F5B-05A3-AD78-56F6969191A3}"/>
          </ac:spMkLst>
        </pc:spChg>
        <pc:spChg chg="add mod">
          <ac:chgData name="Daniel Pfeffer - 2N" userId="8ca1a807-88e4-4955-82d3-945aaf2d08ca" providerId="ADAL" clId="{4DFC6195-D4D0-4751-B6EE-BEE53CEA31FB}" dt="2026-01-01T02:36:02.565" v="345" actId="1076"/>
          <ac:spMkLst>
            <pc:docMk/>
            <pc:sldMk cId="3805244039" sldId="256"/>
            <ac:spMk id="41" creationId="{27406347-7AA0-70EA-1CB8-F7064699E73E}"/>
          </ac:spMkLst>
        </pc:spChg>
        <pc:spChg chg="mod">
          <ac:chgData name="Daniel Pfeffer - 2N" userId="8ca1a807-88e4-4955-82d3-945aaf2d08ca" providerId="ADAL" clId="{4DFC6195-D4D0-4751-B6EE-BEE53CEA31FB}" dt="2026-01-01T02:34:45.673" v="329" actId="1036"/>
          <ac:spMkLst>
            <pc:docMk/>
            <pc:sldMk cId="3805244039" sldId="256"/>
            <ac:spMk id="47" creationId="{59C1E107-2BEA-7B4C-34A9-DD02EEA6B678}"/>
          </ac:spMkLst>
        </pc:spChg>
        <pc:spChg chg="add mod">
          <ac:chgData name="Daniel Pfeffer - 2N" userId="8ca1a807-88e4-4955-82d3-945aaf2d08ca" providerId="ADAL" clId="{4DFC6195-D4D0-4751-B6EE-BEE53CEA31FB}" dt="2026-01-01T12:34:42.079" v="550" actId="20577"/>
          <ac:spMkLst>
            <pc:docMk/>
            <pc:sldMk cId="3805244039" sldId="256"/>
            <ac:spMk id="59" creationId="{BD855BAA-81BC-2ABC-FF6D-E62E6805E52B}"/>
          </ac:spMkLst>
        </pc:spChg>
        <pc:spChg chg="add mod">
          <ac:chgData name="Daniel Pfeffer - 2N" userId="8ca1a807-88e4-4955-82d3-945aaf2d08ca" providerId="ADAL" clId="{4DFC6195-D4D0-4751-B6EE-BEE53CEA31FB}" dt="2026-01-01T22:30:27.064" v="695" actId="1076"/>
          <ac:spMkLst>
            <pc:docMk/>
            <pc:sldMk cId="3805244039" sldId="256"/>
            <ac:spMk id="60" creationId="{26B7294C-E2EF-57FA-BF7C-B0DB51849FC4}"/>
          </ac:spMkLst>
        </pc:spChg>
        <pc:spChg chg="mod">
          <ac:chgData name="Daniel Pfeffer - 2N" userId="8ca1a807-88e4-4955-82d3-945aaf2d08ca" providerId="ADAL" clId="{4DFC6195-D4D0-4751-B6EE-BEE53CEA31FB}" dt="2026-01-01T12:06:22.270" v="523" actId="1076"/>
          <ac:spMkLst>
            <pc:docMk/>
            <pc:sldMk cId="3805244039" sldId="256"/>
            <ac:spMk id="68" creationId="{576340EF-FEF8-1D86-61E7-4005147DDE66}"/>
          </ac:spMkLst>
        </pc:spChg>
        <pc:spChg chg="add mod">
          <ac:chgData name="Daniel Pfeffer - 2N" userId="8ca1a807-88e4-4955-82d3-945aaf2d08ca" providerId="ADAL" clId="{4DFC6195-D4D0-4751-B6EE-BEE53CEA31FB}" dt="2026-01-01T11:48:48.040" v="485" actId="1076"/>
          <ac:spMkLst>
            <pc:docMk/>
            <pc:sldMk cId="3805244039" sldId="256"/>
            <ac:spMk id="76" creationId="{A3A5DADD-B487-EE40-3AB1-BDBA86258CE0}"/>
          </ac:spMkLst>
        </pc:spChg>
        <pc:spChg chg="add mod">
          <ac:chgData name="Daniel Pfeffer - 2N" userId="8ca1a807-88e4-4955-82d3-945aaf2d08ca" providerId="ADAL" clId="{4DFC6195-D4D0-4751-B6EE-BEE53CEA31FB}" dt="2026-01-01T12:04:54.263" v="505" actId="20577"/>
          <ac:spMkLst>
            <pc:docMk/>
            <pc:sldMk cId="3805244039" sldId="256"/>
            <ac:spMk id="87" creationId="{7E9F7F30-0B8F-10EB-30E2-DAD93871AD44}"/>
          </ac:spMkLst>
        </pc:spChg>
        <pc:spChg chg="add mod">
          <ac:chgData name="Daniel Pfeffer - 2N" userId="8ca1a807-88e4-4955-82d3-945aaf2d08ca" providerId="ADAL" clId="{4DFC6195-D4D0-4751-B6EE-BEE53CEA31FB}" dt="2026-01-01T12:05:49.035" v="520" actId="20577"/>
          <ac:spMkLst>
            <pc:docMk/>
            <pc:sldMk cId="3805244039" sldId="256"/>
            <ac:spMk id="89" creationId="{F1ED5B8F-C2AA-7F12-D31E-D9C056792615}"/>
          </ac:spMkLst>
        </pc:spChg>
        <pc:spChg chg="add mod">
          <ac:chgData name="Daniel Pfeffer - 2N" userId="8ca1a807-88e4-4955-82d3-945aaf2d08ca" providerId="ADAL" clId="{4DFC6195-D4D0-4751-B6EE-BEE53CEA31FB}" dt="2026-01-01T12:06:05.634" v="522" actId="1076"/>
          <ac:spMkLst>
            <pc:docMk/>
            <pc:sldMk cId="3805244039" sldId="256"/>
            <ac:spMk id="91" creationId="{B4A9D005-C77D-1270-F920-10D496D2A737}"/>
          </ac:spMkLst>
        </pc:spChg>
        <pc:spChg chg="add mod">
          <ac:chgData name="Daniel Pfeffer - 2N" userId="8ca1a807-88e4-4955-82d3-945aaf2d08ca" providerId="ADAL" clId="{4DFC6195-D4D0-4751-B6EE-BEE53CEA31FB}" dt="2026-01-01T13:47:43.906" v="628" actId="6549"/>
          <ac:spMkLst>
            <pc:docMk/>
            <pc:sldMk cId="3805244039" sldId="256"/>
            <ac:spMk id="94" creationId="{18B39116-C768-B116-D756-3D84356B6D2D}"/>
          </ac:spMkLst>
        </pc:spChg>
        <pc:spChg chg="add mod">
          <ac:chgData name="Daniel Pfeffer - 2N" userId="8ca1a807-88e4-4955-82d3-945aaf2d08ca" providerId="ADAL" clId="{4DFC6195-D4D0-4751-B6EE-BEE53CEA31FB}" dt="2026-01-01T13:48:22.311" v="680" actId="1036"/>
          <ac:spMkLst>
            <pc:docMk/>
            <pc:sldMk cId="3805244039" sldId="256"/>
            <ac:spMk id="101" creationId="{C451DBA9-0D77-4AD0-84EE-25B7AEF2F94F}"/>
          </ac:spMkLst>
        </pc:spChg>
        <pc:spChg chg="mod">
          <ac:chgData name="Daniel Pfeffer - 2N" userId="8ca1a807-88e4-4955-82d3-945aaf2d08ca" providerId="ADAL" clId="{4DFC6195-D4D0-4751-B6EE-BEE53CEA31FB}" dt="2026-01-01T12:04:41.675" v="494" actId="1076"/>
          <ac:spMkLst>
            <pc:docMk/>
            <pc:sldMk cId="3805244039" sldId="256"/>
            <ac:spMk id="184" creationId="{AA95C4CE-14CB-0736-3182-93DF21208241}"/>
          </ac:spMkLst>
        </pc:spChg>
        <pc:spChg chg="mod">
          <ac:chgData name="Daniel Pfeffer - 2N" userId="8ca1a807-88e4-4955-82d3-945aaf2d08ca" providerId="ADAL" clId="{4DFC6195-D4D0-4751-B6EE-BEE53CEA31FB}" dt="2026-01-01T01:38:44.637" v="199"/>
          <ac:spMkLst>
            <pc:docMk/>
            <pc:sldMk cId="3805244039" sldId="256"/>
            <ac:spMk id="257" creationId="{1ED60CA0-420F-0008-93EB-3BA5E9BE283F}"/>
          </ac:spMkLst>
        </pc:spChg>
        <pc:spChg chg="mod ord">
          <ac:chgData name="Daniel Pfeffer - 2N" userId="8ca1a807-88e4-4955-82d3-945aaf2d08ca" providerId="ADAL" clId="{4DFC6195-D4D0-4751-B6EE-BEE53CEA31FB}" dt="2026-01-01T23:29:33.630" v="744" actId="20577"/>
          <ac:spMkLst>
            <pc:docMk/>
            <pc:sldMk cId="3805244039" sldId="256"/>
            <ac:spMk id="259" creationId="{D55E4F2D-D0EB-98BE-9CD8-3334E45FE09C}"/>
          </ac:spMkLst>
        </pc:spChg>
        <pc:spChg chg="mod">
          <ac:chgData name="Daniel Pfeffer - 2N" userId="8ca1a807-88e4-4955-82d3-945aaf2d08ca" providerId="ADAL" clId="{4DFC6195-D4D0-4751-B6EE-BEE53CEA31FB}" dt="2026-01-01T23:03:56.418" v="713" actId="20577"/>
          <ac:spMkLst>
            <pc:docMk/>
            <pc:sldMk cId="3805244039" sldId="256"/>
            <ac:spMk id="328" creationId="{CCE32534-713E-8817-9204-962B439D162A}"/>
          </ac:spMkLst>
        </pc:spChg>
        <pc:picChg chg="mod">
          <ac:chgData name="Daniel Pfeffer - 2N" userId="8ca1a807-88e4-4955-82d3-945aaf2d08ca" providerId="ADAL" clId="{4DFC6195-D4D0-4751-B6EE-BEE53CEA31FB}" dt="2026-01-01T01:39:42.165" v="236" actId="1076"/>
          <ac:picMkLst>
            <pc:docMk/>
            <pc:sldMk cId="3805244039" sldId="256"/>
            <ac:picMk id="5" creationId="{44B5468A-B5C9-8C4C-EB92-B6E9E9C13FEF}"/>
          </ac:picMkLst>
        </pc:picChg>
        <pc:picChg chg="add mod ord">
          <ac:chgData name="Daniel Pfeffer - 2N" userId="8ca1a807-88e4-4955-82d3-945aaf2d08ca" providerId="ADAL" clId="{4DFC6195-D4D0-4751-B6EE-BEE53CEA31FB}" dt="2026-01-01T01:40:31.691" v="270" actId="166"/>
          <ac:picMkLst>
            <pc:docMk/>
            <pc:sldMk cId="3805244039" sldId="256"/>
            <ac:picMk id="13" creationId="{E1A6783B-3343-8B80-C571-E0E49E1B8509}"/>
          </ac:picMkLst>
        </pc:picChg>
        <pc:picChg chg="add mod">
          <ac:chgData name="Daniel Pfeffer - 2N" userId="8ca1a807-88e4-4955-82d3-945aaf2d08ca" providerId="ADAL" clId="{4DFC6195-D4D0-4751-B6EE-BEE53CEA31FB}" dt="2025-12-31T22:50:32.102" v="14" actId="1076"/>
          <ac:picMkLst>
            <pc:docMk/>
            <pc:sldMk cId="3805244039" sldId="256"/>
            <ac:picMk id="15" creationId="{7F643812-5C70-B660-CFBC-57237DF8F977}"/>
          </ac:picMkLst>
        </pc:picChg>
        <pc:picChg chg="add mod">
          <ac:chgData name="Daniel Pfeffer - 2N" userId="8ca1a807-88e4-4955-82d3-945aaf2d08ca" providerId="ADAL" clId="{4DFC6195-D4D0-4751-B6EE-BEE53CEA31FB}" dt="2025-12-31T23:14:01.538" v="43" actId="1076"/>
          <ac:picMkLst>
            <pc:docMk/>
            <pc:sldMk cId="3805244039" sldId="256"/>
            <ac:picMk id="18" creationId="{3DAB7343-7D64-2E00-D9E1-DEDAD8387A4C}"/>
          </ac:picMkLst>
        </pc:picChg>
        <pc:picChg chg="add mod">
          <ac:chgData name="Daniel Pfeffer - 2N" userId="8ca1a807-88e4-4955-82d3-945aaf2d08ca" providerId="ADAL" clId="{4DFC6195-D4D0-4751-B6EE-BEE53CEA31FB}" dt="2026-01-01T22:28:46.604" v="692" actId="1076"/>
          <ac:picMkLst>
            <pc:docMk/>
            <pc:sldMk cId="3805244039" sldId="256"/>
            <ac:picMk id="20" creationId="{293A29A6-D52F-D526-8D33-222B2CD5C0EF}"/>
          </ac:picMkLst>
        </pc:picChg>
        <pc:picChg chg="add mod">
          <ac:chgData name="Daniel Pfeffer - 2N" userId="8ca1a807-88e4-4955-82d3-945aaf2d08ca" providerId="ADAL" clId="{4DFC6195-D4D0-4751-B6EE-BEE53CEA31FB}" dt="2026-01-01T01:40:26.067" v="269" actId="1037"/>
          <ac:picMkLst>
            <pc:docMk/>
            <pc:sldMk cId="3805244039" sldId="256"/>
            <ac:picMk id="21" creationId="{84652512-96A8-2E2F-54C7-03A4ABF202D6}"/>
          </ac:picMkLst>
        </pc:picChg>
        <pc:picChg chg="add mod">
          <ac:chgData name="Daniel Pfeffer - 2N" userId="8ca1a807-88e4-4955-82d3-945aaf2d08ca" providerId="ADAL" clId="{4DFC6195-D4D0-4751-B6EE-BEE53CEA31FB}" dt="2025-12-31T23:28:08.919" v="182" actId="1035"/>
          <ac:picMkLst>
            <pc:docMk/>
            <pc:sldMk cId="3805244039" sldId="256"/>
            <ac:picMk id="23" creationId="{A5764FF0-D057-C759-D545-8D57B5AA0610}"/>
          </ac:picMkLst>
        </pc:picChg>
        <pc:picChg chg="add mod">
          <ac:chgData name="Daniel Pfeffer - 2N" userId="8ca1a807-88e4-4955-82d3-945aaf2d08ca" providerId="ADAL" clId="{4DFC6195-D4D0-4751-B6EE-BEE53CEA31FB}" dt="2026-01-01T22:30:51.092" v="701" actId="1076"/>
          <ac:picMkLst>
            <pc:docMk/>
            <pc:sldMk cId="3805244039" sldId="256"/>
            <ac:picMk id="25" creationId="{645CA7D6-3B15-45B8-5EE4-7DB2ED1805E6}"/>
          </ac:picMkLst>
        </pc:picChg>
        <pc:picChg chg="add mod">
          <ac:chgData name="Daniel Pfeffer - 2N" userId="8ca1a807-88e4-4955-82d3-945aaf2d08ca" providerId="ADAL" clId="{4DFC6195-D4D0-4751-B6EE-BEE53CEA31FB}" dt="2025-12-31T23:28:22.285" v="190" actId="1076"/>
          <ac:picMkLst>
            <pc:docMk/>
            <pc:sldMk cId="3805244039" sldId="256"/>
            <ac:picMk id="28" creationId="{B9D63822-FBF5-6EB1-7C65-60D199E57AA4}"/>
          </ac:picMkLst>
        </pc:picChg>
        <pc:picChg chg="mod">
          <ac:chgData name="Daniel Pfeffer - 2N" userId="8ca1a807-88e4-4955-82d3-945aaf2d08ca" providerId="ADAL" clId="{4DFC6195-D4D0-4751-B6EE-BEE53CEA31FB}" dt="2026-01-01T02:34:45.673" v="329" actId="1036"/>
          <ac:picMkLst>
            <pc:docMk/>
            <pc:sldMk cId="3805244039" sldId="256"/>
            <ac:picMk id="29" creationId="{A6B872FB-2043-9E58-70CF-760386DC5E46}"/>
          </ac:picMkLst>
        </pc:picChg>
        <pc:picChg chg="add mod">
          <ac:chgData name="Daniel Pfeffer - 2N" userId="8ca1a807-88e4-4955-82d3-945aaf2d08ca" providerId="ADAL" clId="{4DFC6195-D4D0-4751-B6EE-BEE53CEA31FB}" dt="2025-12-31T23:28:14.997" v="189" actId="1035"/>
          <ac:picMkLst>
            <pc:docMk/>
            <pc:sldMk cId="3805244039" sldId="256"/>
            <ac:picMk id="31" creationId="{6733A520-3055-39AB-3C1D-FFE763F8DA16}"/>
          </ac:picMkLst>
        </pc:picChg>
        <pc:picChg chg="add mod">
          <ac:chgData name="Daniel Pfeffer - 2N" userId="8ca1a807-88e4-4955-82d3-945aaf2d08ca" providerId="ADAL" clId="{4DFC6195-D4D0-4751-B6EE-BEE53CEA31FB}" dt="2025-12-31T23:28:58.706" v="197" actId="1076"/>
          <ac:picMkLst>
            <pc:docMk/>
            <pc:sldMk cId="3805244039" sldId="256"/>
            <ac:picMk id="32" creationId="{25A336BC-545A-AD6A-720E-BFB4AB9FE4EB}"/>
          </ac:picMkLst>
        </pc:picChg>
        <pc:picChg chg="add mod">
          <ac:chgData name="Daniel Pfeffer - 2N" userId="8ca1a807-88e4-4955-82d3-945aaf2d08ca" providerId="ADAL" clId="{4DFC6195-D4D0-4751-B6EE-BEE53CEA31FB}" dt="2026-01-01T22:51:52.692" v="704" actId="1076"/>
          <ac:picMkLst>
            <pc:docMk/>
            <pc:sldMk cId="3805244039" sldId="256"/>
            <ac:picMk id="36" creationId="{2E23956E-3923-0347-0345-C1A15209CE23}"/>
          </ac:picMkLst>
        </pc:picChg>
        <pc:picChg chg="add del mod">
          <ac:chgData name="Daniel Pfeffer - 2N" userId="8ca1a807-88e4-4955-82d3-945aaf2d08ca" providerId="ADAL" clId="{4DFC6195-D4D0-4751-B6EE-BEE53CEA31FB}" dt="2026-01-01T02:31:20.488" v="281" actId="478"/>
          <ac:picMkLst>
            <pc:docMk/>
            <pc:sldMk cId="3805244039" sldId="256"/>
            <ac:picMk id="37" creationId="{FFB04F37-B203-D2C7-64AB-0EC283AB93CA}"/>
          </ac:picMkLst>
        </pc:picChg>
        <pc:picChg chg="add mod ord">
          <ac:chgData name="Daniel Pfeffer - 2N" userId="8ca1a807-88e4-4955-82d3-945aaf2d08ca" providerId="ADAL" clId="{4DFC6195-D4D0-4751-B6EE-BEE53CEA31FB}" dt="2026-01-01T13:16:54.245" v="554" actId="14100"/>
          <ac:picMkLst>
            <pc:docMk/>
            <pc:sldMk cId="3805244039" sldId="256"/>
            <ac:picMk id="40" creationId="{5A597FBD-C74A-1771-18D2-FA899998E80E}"/>
          </ac:picMkLst>
        </pc:picChg>
        <pc:picChg chg="add mod">
          <ac:chgData name="Daniel Pfeffer - 2N" userId="8ca1a807-88e4-4955-82d3-945aaf2d08ca" providerId="ADAL" clId="{4DFC6195-D4D0-4751-B6EE-BEE53CEA31FB}" dt="2026-01-01T11:48:15.979" v="480" actId="1036"/>
          <ac:picMkLst>
            <pc:docMk/>
            <pc:sldMk cId="3805244039" sldId="256"/>
            <ac:picMk id="48" creationId="{594972F0-7C87-F043-496D-F3DEED8DFCCA}"/>
          </ac:picMkLst>
        </pc:picChg>
        <pc:picChg chg="add mod">
          <ac:chgData name="Daniel Pfeffer - 2N" userId="8ca1a807-88e4-4955-82d3-945aaf2d08ca" providerId="ADAL" clId="{4DFC6195-D4D0-4751-B6EE-BEE53CEA31FB}" dt="2026-01-01T11:24:24.551" v="406" actId="14100"/>
          <ac:picMkLst>
            <pc:docMk/>
            <pc:sldMk cId="3805244039" sldId="256"/>
            <ac:picMk id="57" creationId="{2F50BB41-F91B-EE0D-8862-AA973BDBA3A0}"/>
          </ac:picMkLst>
        </pc:picChg>
        <pc:picChg chg="add mod">
          <ac:chgData name="Daniel Pfeffer - 2N" userId="8ca1a807-88e4-4955-82d3-945aaf2d08ca" providerId="ADAL" clId="{4DFC6195-D4D0-4751-B6EE-BEE53CEA31FB}" dt="2026-01-01T22:30:29.620" v="696" actId="1076"/>
          <ac:picMkLst>
            <pc:docMk/>
            <pc:sldMk cId="3805244039" sldId="256"/>
            <ac:picMk id="58" creationId="{3C3255D1-9B06-DCB5-25F2-5156DBBA22D4}"/>
          </ac:picMkLst>
        </pc:picChg>
        <pc:picChg chg="add mod">
          <ac:chgData name="Daniel Pfeffer - 2N" userId="8ca1a807-88e4-4955-82d3-945aaf2d08ca" providerId="ADAL" clId="{4DFC6195-D4D0-4751-B6EE-BEE53CEA31FB}" dt="2026-01-01T12:04:33.025" v="491" actId="1076"/>
          <ac:picMkLst>
            <pc:docMk/>
            <pc:sldMk cId="3805244039" sldId="256"/>
            <ac:picMk id="85" creationId="{FD382119-E641-F495-B4D6-7C1F9767B1E7}"/>
          </ac:picMkLst>
        </pc:picChg>
        <pc:picChg chg="add mod">
          <ac:chgData name="Daniel Pfeffer - 2N" userId="8ca1a807-88e4-4955-82d3-945aaf2d08ca" providerId="ADAL" clId="{4DFC6195-D4D0-4751-B6EE-BEE53CEA31FB}" dt="2026-01-01T13:28:35.404" v="591" actId="1076"/>
          <ac:picMkLst>
            <pc:docMk/>
            <pc:sldMk cId="3805244039" sldId="256"/>
            <ac:picMk id="93" creationId="{F7E0FA2F-EA11-A4CA-2E6D-6BBCA21F9B23}"/>
          </ac:picMkLst>
        </pc:picChg>
        <pc:picChg chg="add mod">
          <ac:chgData name="Daniel Pfeffer - 2N" userId="8ca1a807-88e4-4955-82d3-945aaf2d08ca" providerId="ADAL" clId="{4DFC6195-D4D0-4751-B6EE-BEE53CEA31FB}" dt="2026-01-01T13:48:22.311" v="680" actId="1036"/>
          <ac:picMkLst>
            <pc:docMk/>
            <pc:sldMk cId="3805244039" sldId="256"/>
            <ac:picMk id="96" creationId="{B34A8C3F-C893-4F29-7498-92A0CFEE6298}"/>
          </ac:picMkLst>
        </pc:picChg>
        <pc:picChg chg="add mod">
          <ac:chgData name="Daniel Pfeffer - 2N" userId="8ca1a807-88e4-4955-82d3-945aaf2d08ca" providerId="ADAL" clId="{4DFC6195-D4D0-4751-B6EE-BEE53CEA31FB}" dt="2026-01-01T13:48:22.311" v="680" actId="1036"/>
          <ac:picMkLst>
            <pc:docMk/>
            <pc:sldMk cId="3805244039" sldId="256"/>
            <ac:picMk id="97" creationId="{8824441E-E1A2-1E51-78DE-B7853F3F428E}"/>
          </ac:picMkLst>
        </pc:picChg>
        <pc:picChg chg="add del mod">
          <ac:chgData name="Daniel Pfeffer - 2N" userId="8ca1a807-88e4-4955-82d3-945aaf2d08ca" providerId="ADAL" clId="{4DFC6195-D4D0-4751-B6EE-BEE53CEA31FB}" dt="2026-01-01T13:48:30.152" v="681" actId="478"/>
          <ac:picMkLst>
            <pc:docMk/>
            <pc:sldMk cId="3805244039" sldId="256"/>
            <ac:picMk id="100" creationId="{D9827605-13EA-0019-D23F-B45900494475}"/>
          </ac:picMkLst>
        </pc:picChg>
        <pc:picChg chg="mod">
          <ac:chgData name="Daniel Pfeffer - 2N" userId="8ca1a807-88e4-4955-82d3-945aaf2d08ca" providerId="ADAL" clId="{4DFC6195-D4D0-4751-B6EE-BEE53CEA31FB}" dt="2026-01-01T12:05:10.251" v="507" actId="1076"/>
          <ac:picMkLst>
            <pc:docMk/>
            <pc:sldMk cId="3805244039" sldId="256"/>
            <ac:picMk id="122" creationId="{729C5A91-03BE-9689-B2F2-26DD7453FAD7}"/>
          </ac:picMkLst>
        </pc:picChg>
        <pc:picChg chg="mod">
          <ac:chgData name="Daniel Pfeffer - 2N" userId="8ca1a807-88e4-4955-82d3-945aaf2d08ca" providerId="ADAL" clId="{4DFC6195-D4D0-4751-B6EE-BEE53CEA31FB}" dt="2026-01-01T12:05:05.060" v="506" actId="1076"/>
          <ac:picMkLst>
            <pc:docMk/>
            <pc:sldMk cId="3805244039" sldId="256"/>
            <ac:picMk id="123" creationId="{9119C651-0BE0-D952-6F05-70CCC644D6FC}"/>
          </ac:picMkLst>
        </pc:picChg>
        <pc:picChg chg="mod">
          <ac:chgData name="Daniel Pfeffer - 2N" userId="8ca1a807-88e4-4955-82d3-945aaf2d08ca" providerId="ADAL" clId="{4DFC6195-D4D0-4751-B6EE-BEE53CEA31FB}" dt="2026-01-01T01:40:21.073" v="263" actId="1035"/>
          <ac:picMkLst>
            <pc:docMk/>
            <pc:sldMk cId="3805244039" sldId="256"/>
            <ac:picMk id="127" creationId="{F200C3E7-FC1A-B776-A920-2BCAFB4C58E5}"/>
          </ac:picMkLst>
        </pc:picChg>
        <pc:picChg chg="mod">
          <ac:chgData name="Daniel Pfeffer - 2N" userId="8ca1a807-88e4-4955-82d3-945aaf2d08ca" providerId="ADAL" clId="{4DFC6195-D4D0-4751-B6EE-BEE53CEA31FB}" dt="2026-01-01T01:40:21.073" v="263" actId="1035"/>
          <ac:picMkLst>
            <pc:docMk/>
            <pc:sldMk cId="3805244039" sldId="256"/>
            <ac:picMk id="128" creationId="{C1C2F3AA-3306-2C2E-C81C-C8161D86F2E0}"/>
          </ac:picMkLst>
        </pc:picChg>
        <pc:picChg chg="mod">
          <ac:chgData name="Daniel Pfeffer - 2N" userId="8ca1a807-88e4-4955-82d3-945aaf2d08ca" providerId="ADAL" clId="{4DFC6195-D4D0-4751-B6EE-BEE53CEA31FB}" dt="2026-01-01T23:28:46.448" v="731" actId="1037"/>
          <ac:picMkLst>
            <pc:docMk/>
            <pc:sldMk cId="3805244039" sldId="256"/>
            <ac:picMk id="272" creationId="{DFC08A03-FA7E-33DD-90EC-5D56F3C5EE8F}"/>
          </ac:picMkLst>
        </pc:picChg>
        <pc:picChg chg="mod">
          <ac:chgData name="Daniel Pfeffer - 2N" userId="8ca1a807-88e4-4955-82d3-945aaf2d08ca" providerId="ADAL" clId="{4DFC6195-D4D0-4751-B6EE-BEE53CEA31FB}" dt="2026-01-01T12:30:14.261" v="538" actId="1035"/>
          <ac:picMkLst>
            <pc:docMk/>
            <pc:sldMk cId="3805244039" sldId="256"/>
            <ac:picMk id="327" creationId="{E2967725-B4EF-A335-1427-A29FBF967C36}"/>
          </ac:picMkLst>
        </pc:picChg>
        <pc:picChg chg="add mod">
          <ac:chgData name="Daniel Pfeffer - 2N" userId="8ca1a807-88e4-4955-82d3-945aaf2d08ca" providerId="ADAL" clId="{4DFC6195-D4D0-4751-B6EE-BEE53CEA31FB}" dt="2026-01-01T13:48:22.311" v="680" actId="1036"/>
          <ac:picMkLst>
            <pc:docMk/>
            <pc:sldMk cId="3805244039" sldId="256"/>
            <ac:picMk id="1026" creationId="{32ECA156-B301-5DD3-A1A0-75FFC216E143}"/>
          </ac:picMkLst>
        </pc:picChg>
        <pc:cxnChg chg="mod">
          <ac:chgData name="Daniel Pfeffer - 2N" userId="8ca1a807-88e4-4955-82d3-945aaf2d08ca" providerId="ADAL" clId="{4DFC6195-D4D0-4751-B6EE-BEE53CEA31FB}" dt="2026-01-01T16:20:36.767" v="685" actId="1076"/>
          <ac:cxnSpMkLst>
            <pc:docMk/>
            <pc:sldMk cId="3805244039" sldId="256"/>
            <ac:cxnSpMk id="16" creationId="{124982BE-BC70-B151-C994-68A44DB17024}"/>
          </ac:cxnSpMkLst>
        </pc:cxnChg>
        <pc:cxnChg chg="mod">
          <ac:chgData name="Daniel Pfeffer - 2N" userId="8ca1a807-88e4-4955-82d3-945aaf2d08ca" providerId="ADAL" clId="{4DFC6195-D4D0-4751-B6EE-BEE53CEA31FB}" dt="2026-01-01T02:35:21.762" v="332" actId="14100"/>
          <ac:cxnSpMkLst>
            <pc:docMk/>
            <pc:sldMk cId="3805244039" sldId="256"/>
            <ac:cxnSpMk id="30" creationId="{9E431383-EF94-9C7B-708A-4BAE395AF7BD}"/>
          </ac:cxnSpMkLst>
        </pc:cxnChg>
        <pc:cxnChg chg="add del mod">
          <ac:chgData name="Daniel Pfeffer - 2N" userId="8ca1a807-88e4-4955-82d3-945aaf2d08ca" providerId="ADAL" clId="{4DFC6195-D4D0-4751-B6EE-BEE53CEA31FB}" dt="2026-01-01T11:45:22.827" v="442" actId="478"/>
          <ac:cxnSpMkLst>
            <pc:docMk/>
            <pc:sldMk cId="3805244039" sldId="256"/>
            <ac:cxnSpMk id="49" creationId="{6028B1E1-8D09-4F1E-2874-C62CD2359DD8}"/>
          </ac:cxnSpMkLst>
        </pc:cxnChg>
        <pc:cxnChg chg="add mod">
          <ac:chgData name="Daniel Pfeffer - 2N" userId="8ca1a807-88e4-4955-82d3-945aaf2d08ca" providerId="ADAL" clId="{4DFC6195-D4D0-4751-B6EE-BEE53CEA31FB}" dt="2026-01-01T11:48:43.937" v="484" actId="14100"/>
          <ac:cxnSpMkLst>
            <pc:docMk/>
            <pc:sldMk cId="3805244039" sldId="256"/>
            <ac:cxnSpMk id="65" creationId="{55DDF55E-2992-693D-8B9F-EF036DB75592}"/>
          </ac:cxnSpMkLst>
        </pc:cxnChg>
        <pc:cxnChg chg="mod">
          <ac:chgData name="Daniel Pfeffer - 2N" userId="8ca1a807-88e4-4955-82d3-945aaf2d08ca" providerId="ADAL" clId="{4DFC6195-D4D0-4751-B6EE-BEE53CEA31FB}" dt="2026-01-01T02:34:57.385" v="331" actId="1076"/>
          <ac:cxnSpMkLst>
            <pc:docMk/>
            <pc:sldMk cId="3805244039" sldId="256"/>
            <ac:cxnSpMk id="222" creationId="{CD972BAE-A20B-4144-B099-8B103E099B2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804FC-56F1-4A05-A0C4-056FA92AD3C3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09D3A-1FFB-43C7-B03F-92051F3BEAD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1573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09D3A-1FFB-43C7-B03F-92051F3BEAD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6007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11FD-F4D2-A4BC-88FD-EF3024D2F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3449D-44AD-4774-B04B-D0A755740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7B12E-D132-E45E-25F7-3398422AF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4522-CDE5-01F0-28E7-322A6D04D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97528-630B-530F-29BC-717083423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7119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16BF-BB96-0887-453F-00B5E239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76F23-D0F4-7754-11C3-43EDD94A5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A11C5-5896-0752-D249-77B2678DE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B3F6-3D52-A49D-5C7D-5D8FC8D7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D3A82-DA53-A7FE-F6D2-5ED9BFCD8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11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9F483-22C7-81C8-688C-30E4D0AC67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76B4E-7F4C-6942-1595-B8373CF716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796C-8956-62AE-BDE2-74997DB9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7AF8F-8426-B072-B75E-A76E017A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7D78-3DC0-435E-7AE3-607BA3ED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403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94A6-0390-C6AD-5ED7-D626538A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F7872-8945-D426-C696-A353F63BC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417C7-014E-7F9D-2210-F325072D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3E9FF-06BC-8A72-AD6A-A477BB2D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17306-2316-4294-544E-ACD78BBC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4774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48F30-65BE-2F3B-E6FD-AE98E981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A09E3-005A-C2E0-C80C-B8F8CFA97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52161-AC4E-1FA6-F8D5-C14FDC9EF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8F1DB-19D9-1771-D91E-1C8364FB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4A45E-F74E-B07B-67B7-8B606580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491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674C-7064-9299-D252-EE3FA62A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F9206-CEB5-E69F-A5BF-596170094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5D7508-B7AC-AD77-8F12-0CADAAA8D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E7A80-5F57-BBF0-50F3-D007D10B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067F9-5CA0-1B59-8D04-CF4E34070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1953A-7B38-5386-ED77-DB8042F6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572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AE09-3BD3-2071-39BF-DA625449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B8A62-BBCD-5494-A530-2AF3DB38D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4CB4F-D81A-8162-4544-B39059BB7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D29D3-DB7E-9907-2CF0-4AD423F46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5A540C-375D-1523-B3A2-19389C8F5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9622A-21D7-B41D-8176-C35F1244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9B3A96-DAA4-61FF-7E36-452D97DD7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94866-1B3F-2F4E-F0F6-F364EB2E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762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35F5-4AE7-F750-D578-94AD1F591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701ACD-5707-9589-E038-2CB288113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41F02-83B5-0562-86F0-C679A54F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658C3-4F7F-2C86-B31A-C7ECA6CF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4116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EF9297-6BFE-D910-C07E-F5CA7EE9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70924-793B-3282-B041-E9201F0C2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D0424-8715-D7EE-9DB3-0A3D2CE4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20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E2BB1-8803-2022-F80C-6DCCD407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ABC13-58B7-4F57-B430-37243E184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935D37-A858-C861-8A07-09093665B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6763D2-EB89-7097-6262-F1D766FDA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34CBC-9585-DB24-6BBB-4B4D0FE7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88C73-6E58-285F-E6F9-AE7F531A5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6689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3802-9B13-FFF2-05BC-3F83D880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174EB1-0768-0C04-ACAA-8BB36C624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F02B-BE22-10D8-8ABB-839D716BA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86E4B-82B1-0C58-6938-AC21763E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8CE71A-A6CA-C9D8-4E3B-94CFA6B0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624C3-FB40-97ED-C73A-A6445910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821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02229-D3B8-8BF5-928C-EC21DD77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88D07-A499-9E13-603C-1DD877316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7EF5C-20BE-07F3-20AD-7A996C21D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1E14E4-7E9A-4D25-9599-59E40B53D918}" type="datetimeFigureOut">
              <a:rPr lang="cs-CZ" smtClean="0"/>
              <a:t>01.01.2026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23332-DEF7-A8E0-34C5-EE6CA3EEC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42FB7-5550-1759-D51A-6A34CB8AF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D91147-7E60-47E9-A58B-ACF0749E4F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713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">
            <a:extLst>
              <a:ext uri="{FF2B5EF4-FFF2-40B4-BE49-F238E27FC236}">
                <a16:creationId xmlns:a16="http://schemas.microsoft.com/office/drawing/2014/main" id="{44B5468A-B5C9-8C4C-EB92-B6E9E9C1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032019" y="434821"/>
            <a:ext cx="7315576" cy="59883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97E354-09E0-4E40-8911-1189C6CBA313}"/>
              </a:ext>
            </a:extLst>
          </p:cNvPr>
          <p:cNvSpPr/>
          <p:nvPr/>
        </p:nvSpPr>
        <p:spPr>
          <a:xfrm>
            <a:off x="4218112" y="2166257"/>
            <a:ext cx="6368578" cy="1654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75D96A-B05B-46C5-F55B-7A0330C31E88}"/>
              </a:ext>
            </a:extLst>
          </p:cNvPr>
          <p:cNvSpPr/>
          <p:nvPr/>
        </p:nvSpPr>
        <p:spPr>
          <a:xfrm>
            <a:off x="4272976" y="3897693"/>
            <a:ext cx="6313714" cy="1744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94D9E7-57FF-F504-2052-8C7AA53B5705}"/>
              </a:ext>
            </a:extLst>
          </p:cNvPr>
          <p:cNvSpPr/>
          <p:nvPr/>
        </p:nvSpPr>
        <p:spPr>
          <a:xfrm>
            <a:off x="2222425" y="5717569"/>
            <a:ext cx="9426235" cy="85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SHC II</a:t>
            </a:r>
            <a:endParaRPr lang="en-US" noProof="0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EF33CD1-2575-E2A3-B976-D2C96E94F0BF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>
            <a:off x="5828156" y="3642966"/>
            <a:ext cx="3078387" cy="124968"/>
          </a:xfrm>
          <a:prstGeom prst="bentConnector4">
            <a:avLst>
              <a:gd name="adj1" fmla="val 180"/>
              <a:gd name="adj2" fmla="val 36341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24982BE-BC70-B151-C994-68A44DB17024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rot="16200000" flipH="1" flipV="1">
            <a:off x="6693873" y="4508684"/>
            <a:ext cx="1346951" cy="124968"/>
          </a:xfrm>
          <a:prstGeom prst="bentConnector4">
            <a:avLst>
              <a:gd name="adj1" fmla="val 0"/>
              <a:gd name="adj2" fmla="val 35462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Partial Circle 25">
            <a:extLst>
              <a:ext uri="{FF2B5EF4-FFF2-40B4-BE49-F238E27FC236}">
                <a16:creationId xmlns:a16="http://schemas.microsoft.com/office/drawing/2014/main" id="{102413B3-92A8-0C81-04A2-67FB0D42F701}"/>
              </a:ext>
            </a:extLst>
          </p:cNvPr>
          <p:cNvSpPr/>
          <p:nvPr/>
        </p:nvSpPr>
        <p:spPr>
          <a:xfrm>
            <a:off x="7201233" y="2089450"/>
            <a:ext cx="357427" cy="167613"/>
          </a:xfrm>
          <a:prstGeom prst="pie">
            <a:avLst>
              <a:gd name="adj1" fmla="val 0"/>
              <a:gd name="adj2" fmla="val 106232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7" name="Partial Circle 26">
            <a:extLst>
              <a:ext uri="{FF2B5EF4-FFF2-40B4-BE49-F238E27FC236}">
                <a16:creationId xmlns:a16="http://schemas.microsoft.com/office/drawing/2014/main" id="{395FE70F-DA90-8C0E-AFB1-13910D9BCEAC}"/>
              </a:ext>
            </a:extLst>
          </p:cNvPr>
          <p:cNvSpPr/>
          <p:nvPr/>
        </p:nvSpPr>
        <p:spPr>
          <a:xfrm>
            <a:off x="7201233" y="3817152"/>
            <a:ext cx="357427" cy="167613"/>
          </a:xfrm>
          <a:prstGeom prst="pie">
            <a:avLst>
              <a:gd name="adj1" fmla="val 0"/>
              <a:gd name="adj2" fmla="val 1062322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6B872FB-2043-9E58-70CF-760386DC5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547" y="4819804"/>
            <a:ext cx="885441" cy="566159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E431383-EF94-9C7B-708A-4BAE395AF7BD}"/>
              </a:ext>
            </a:extLst>
          </p:cNvPr>
          <p:cNvCxnSpPr>
            <a:cxnSpLocks/>
            <a:stCxn id="29" idx="2"/>
            <a:endCxn id="10" idx="1"/>
          </p:cNvCxnSpPr>
          <p:nvPr/>
        </p:nvCxnSpPr>
        <p:spPr>
          <a:xfrm rot="5400000" flipH="1" flipV="1">
            <a:off x="5957406" y="4038505"/>
            <a:ext cx="141319" cy="2553597"/>
          </a:xfrm>
          <a:prstGeom prst="bentConnector4">
            <a:avLst>
              <a:gd name="adj1" fmla="val -161762"/>
              <a:gd name="adj2" fmla="val 870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C1EE051-E167-0E78-5333-FD52E8DCA8A2}"/>
              </a:ext>
            </a:extLst>
          </p:cNvPr>
          <p:cNvCxnSpPr>
            <a:cxnSpLocks/>
            <a:stCxn id="52" idx="1"/>
            <a:endCxn id="10" idx="1"/>
          </p:cNvCxnSpPr>
          <p:nvPr/>
        </p:nvCxnSpPr>
        <p:spPr>
          <a:xfrm rot="10800000" flipH="1" flipV="1">
            <a:off x="7155521" y="3178510"/>
            <a:ext cx="149344" cy="2066133"/>
          </a:xfrm>
          <a:prstGeom prst="bentConnector3">
            <a:avLst>
              <a:gd name="adj1" fmla="val -11431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06ADFA-6DFE-8078-4C9A-D62DF4C04C45}"/>
              </a:ext>
            </a:extLst>
          </p:cNvPr>
          <p:cNvSpPr txBox="1"/>
          <p:nvPr/>
        </p:nvSpPr>
        <p:spPr>
          <a:xfrm>
            <a:off x="7493496" y="3918945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AP Ground Floor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5FB835D-B04C-F492-B550-00E8A255001A}"/>
              </a:ext>
            </a:extLst>
          </p:cNvPr>
          <p:cNvSpPr txBox="1"/>
          <p:nvPr/>
        </p:nvSpPr>
        <p:spPr>
          <a:xfrm>
            <a:off x="7529087" y="2148661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AP First Floor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C1E107-2BEA-7B4C-34A9-DD02EEA6B678}"/>
              </a:ext>
            </a:extLst>
          </p:cNvPr>
          <p:cNvSpPr txBox="1"/>
          <p:nvPr/>
        </p:nvSpPr>
        <p:spPr>
          <a:xfrm>
            <a:off x="4226936" y="4675302"/>
            <a:ext cx="64384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cs-CZ"/>
            </a:defPPr>
            <a:lvl1pPr>
              <a:defRPr sz="600"/>
            </a:lvl1pPr>
          </a:lstStyle>
          <a:p>
            <a:r>
              <a:rPr lang="en-US" noProof="0" dirty="0"/>
              <a:t>TV / Console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BDEBE72-6B0C-ADA3-75A3-A69E433DEFCB}"/>
              </a:ext>
            </a:extLst>
          </p:cNvPr>
          <p:cNvSpPr/>
          <p:nvPr/>
        </p:nvSpPr>
        <p:spPr>
          <a:xfrm>
            <a:off x="4062565" y="3897692"/>
            <a:ext cx="101067" cy="121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615E332-D9C8-A843-230C-BBA8A00DA808}"/>
              </a:ext>
            </a:extLst>
          </p:cNvPr>
          <p:cNvSpPr/>
          <p:nvPr/>
        </p:nvSpPr>
        <p:spPr>
          <a:xfrm>
            <a:off x="7155521" y="3153863"/>
            <a:ext cx="274312" cy="492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CCBC186-05BB-F664-FD0D-CF39A9E245B0}"/>
              </a:ext>
            </a:extLst>
          </p:cNvPr>
          <p:cNvSpPr txBox="1"/>
          <p:nvPr/>
        </p:nvSpPr>
        <p:spPr>
          <a:xfrm>
            <a:off x="7113701" y="2977053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Desktop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61841E6-2FBA-BCB9-8173-1006783C6727}"/>
              </a:ext>
            </a:extLst>
          </p:cNvPr>
          <p:cNvCxnSpPr>
            <a:cxnSpLocks/>
            <a:stCxn id="67" idx="3"/>
            <a:endCxn id="10" idx="1"/>
          </p:cNvCxnSpPr>
          <p:nvPr/>
        </p:nvCxnSpPr>
        <p:spPr>
          <a:xfrm>
            <a:off x="6852680" y="3324066"/>
            <a:ext cx="452185" cy="1920578"/>
          </a:xfrm>
          <a:prstGeom prst="bentConnector3">
            <a:avLst>
              <a:gd name="adj1" fmla="val 2573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F650069B-8AB6-5456-0DFC-DFECEF9E6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972" y="3147643"/>
            <a:ext cx="324708" cy="35284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76340EF-FEF8-1D86-61E7-4005147DDE66}"/>
              </a:ext>
            </a:extLst>
          </p:cNvPr>
          <p:cNvSpPr txBox="1"/>
          <p:nvPr/>
        </p:nvSpPr>
        <p:spPr>
          <a:xfrm>
            <a:off x="6247976" y="2904074"/>
            <a:ext cx="759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Shelly Relay</a:t>
            </a:r>
            <a:br>
              <a:rPr lang="en-US" sz="600" noProof="0" dirty="0"/>
            </a:br>
            <a:r>
              <a:rPr lang="en-US" sz="600" noProof="0" dirty="0"/>
              <a:t>1.floor heating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805F1B-BFD5-152B-79B6-8442FD250DD9}"/>
              </a:ext>
            </a:extLst>
          </p:cNvPr>
          <p:cNvSpPr txBox="1"/>
          <p:nvPr/>
        </p:nvSpPr>
        <p:spPr>
          <a:xfrm>
            <a:off x="6286694" y="4677680"/>
            <a:ext cx="759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Shelly Relay</a:t>
            </a:r>
            <a:br>
              <a:rPr lang="en-US" sz="600" noProof="0" dirty="0"/>
            </a:br>
            <a:r>
              <a:rPr lang="en-US" sz="600" noProof="0" dirty="0"/>
              <a:t>g. floor heating 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A030C6D-9F06-2B10-B28C-3A58C1AEF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4650" y="5025759"/>
            <a:ext cx="482886" cy="55725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6D7ADF42-EAA9-D9B8-EA4E-D20BA0DEC9AD}"/>
              </a:ext>
            </a:extLst>
          </p:cNvPr>
          <p:cNvSpPr txBox="1"/>
          <p:nvPr/>
        </p:nvSpPr>
        <p:spPr>
          <a:xfrm>
            <a:off x="9896302" y="4661440"/>
            <a:ext cx="759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Central</a:t>
            </a:r>
            <a:br>
              <a:rPr lang="en-US" sz="600" noProof="0" dirty="0"/>
            </a:br>
            <a:r>
              <a:rPr lang="en-US" sz="600" noProof="0" dirty="0"/>
              <a:t>Ventilation</a:t>
            </a:r>
            <a:br>
              <a:rPr lang="en-US" sz="600" noProof="0" dirty="0"/>
            </a:br>
            <a:r>
              <a:rPr lang="en-US" sz="600" noProof="0" dirty="0"/>
              <a:t>Unit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4FB0CDD-CE35-AA07-7C85-8EB3DCFE9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8127" y="4062098"/>
            <a:ext cx="151632" cy="232838"/>
          </a:xfrm>
          <a:prstGeom prst="rect">
            <a:avLst/>
          </a:prstGeom>
        </p:spPr>
      </p:pic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EC8C79B-16C4-E098-3366-34FC75D1671A}"/>
              </a:ext>
            </a:extLst>
          </p:cNvPr>
          <p:cNvCxnSpPr>
            <a:cxnSpLocks/>
            <a:stCxn id="80" idx="1"/>
            <a:endCxn id="10" idx="1"/>
          </p:cNvCxnSpPr>
          <p:nvPr/>
        </p:nvCxnSpPr>
        <p:spPr>
          <a:xfrm rot="10800000" flipV="1">
            <a:off x="7304865" y="4178516"/>
            <a:ext cx="2813262" cy="1066127"/>
          </a:xfrm>
          <a:prstGeom prst="bentConnector3">
            <a:avLst>
              <a:gd name="adj1" fmla="val 11095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8566396-4255-857C-6306-407FEC571946}"/>
              </a:ext>
            </a:extLst>
          </p:cNvPr>
          <p:cNvSpPr txBox="1"/>
          <p:nvPr/>
        </p:nvSpPr>
        <p:spPr>
          <a:xfrm>
            <a:off x="8001031" y="4735378"/>
            <a:ext cx="779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cs-CZ"/>
            </a:defPPr>
            <a:lvl1pPr>
              <a:defRPr sz="600"/>
            </a:lvl1pPr>
          </a:lstStyle>
          <a:p>
            <a:r>
              <a:rPr lang="en-US" noProof="0" dirty="0"/>
              <a:t>Hybrid</a:t>
            </a:r>
            <a:br>
              <a:rPr lang="en-US" noProof="0" dirty="0"/>
            </a:br>
            <a:r>
              <a:rPr lang="en-US" noProof="0" dirty="0"/>
              <a:t>Inverter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A3955C83-9395-CEA4-AD5F-FB69FBB14AD3}"/>
              </a:ext>
            </a:extLst>
          </p:cNvPr>
          <p:cNvCxnSpPr>
            <a:cxnSpLocks/>
            <a:stCxn id="80" idx="2"/>
            <a:endCxn id="77" idx="0"/>
          </p:cNvCxnSpPr>
          <p:nvPr/>
        </p:nvCxnSpPr>
        <p:spPr>
          <a:xfrm rot="16200000" flipH="1">
            <a:off x="9829607" y="4659272"/>
            <a:ext cx="730823" cy="215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10DB931D-A4BF-2CCC-3CD1-7FF6A97FEE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0958" y="4233973"/>
            <a:ext cx="196820" cy="193260"/>
          </a:xfrm>
          <a:prstGeom prst="rect">
            <a:avLst/>
          </a:prstGeom>
        </p:spPr>
      </p:pic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F4AE471D-4313-194A-51B3-A40DBED8DD98}"/>
              </a:ext>
            </a:extLst>
          </p:cNvPr>
          <p:cNvCxnSpPr>
            <a:cxnSpLocks/>
            <a:stCxn id="99" idx="1"/>
          </p:cNvCxnSpPr>
          <p:nvPr/>
        </p:nvCxnSpPr>
        <p:spPr>
          <a:xfrm rot="10800000" flipV="1">
            <a:off x="7304866" y="4330603"/>
            <a:ext cx="1876093" cy="885106"/>
          </a:xfrm>
          <a:prstGeom prst="bentConnector3">
            <a:avLst>
              <a:gd name="adj1" fmla="val 11599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7A5DCE12-D794-7973-99EE-B90586D0ED27}"/>
              </a:ext>
            </a:extLst>
          </p:cNvPr>
          <p:cNvCxnSpPr>
            <a:cxnSpLocks/>
            <a:stCxn id="99" idx="2"/>
            <a:endCxn id="90" idx="0"/>
          </p:cNvCxnSpPr>
          <p:nvPr/>
        </p:nvCxnSpPr>
        <p:spPr>
          <a:xfrm rot="16200000" flipH="1">
            <a:off x="9212717" y="4493883"/>
            <a:ext cx="134896" cy="159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29C5A91-03BE-9689-B2F2-26DD7453F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6053" y="4009260"/>
            <a:ext cx="211712" cy="233299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9119C651-0BE0-D952-6F05-70CCC644D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7591" y="4022708"/>
            <a:ext cx="211712" cy="233299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01AD2900-8FD5-E6E7-9AE9-35E7D05BF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4315" y="2609288"/>
            <a:ext cx="211712" cy="233299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B63341F-4B5D-90E6-5B0A-7F93441465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39515" y="2609287"/>
            <a:ext cx="211712" cy="23329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F200C3E7-FC1A-B776-A920-2BCAFB4C58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2763" y="5133902"/>
            <a:ext cx="212313" cy="266031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17D85944-CD60-F7E2-F2CF-733141E2D3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571" y="3464897"/>
            <a:ext cx="212313" cy="26603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56AC0345-688D-BFAD-3F8C-EF73101F0D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6833" y="3459741"/>
            <a:ext cx="212313" cy="26603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3E0AD64-AD54-1263-7337-0E6F5245E2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519" y="3459741"/>
            <a:ext cx="212313" cy="26603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9E87EDA-A4B3-7EA2-4705-F12A015E0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3210" y="3466763"/>
            <a:ext cx="212313" cy="26603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D9A81872-2349-FAF6-D3A8-099CDA0C6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2287" y="2609287"/>
            <a:ext cx="211712" cy="23329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5CA96D09-1A51-34F3-E8F6-4E364B68E1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121" y="2608840"/>
            <a:ext cx="211712" cy="233299"/>
          </a:xfrm>
          <a:prstGeom prst="rect">
            <a:avLst/>
          </a:prstGeom>
        </p:spPr>
      </p:pic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C2D3F5C5-0A9B-A65D-F87A-D6F8838C671A}"/>
              </a:ext>
            </a:extLst>
          </p:cNvPr>
          <p:cNvCxnSpPr>
            <a:cxnSpLocks/>
            <a:stCxn id="136" idx="0"/>
            <a:endCxn id="10" idx="1"/>
          </p:cNvCxnSpPr>
          <p:nvPr/>
        </p:nvCxnSpPr>
        <p:spPr>
          <a:xfrm rot="16200000" flipH="1" flipV="1">
            <a:off x="7750549" y="4642414"/>
            <a:ext cx="156546" cy="1047914"/>
          </a:xfrm>
          <a:prstGeom prst="bentConnector4">
            <a:avLst>
              <a:gd name="adj1" fmla="val -438760"/>
              <a:gd name="adj2" fmla="val 12940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3" name="Picture 162">
            <a:extLst>
              <a:ext uri="{FF2B5EF4-FFF2-40B4-BE49-F238E27FC236}">
                <a16:creationId xmlns:a16="http://schemas.microsoft.com/office/drawing/2014/main" id="{26011D54-F3F3-6D5B-5419-35F1D90484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0886" y="4773257"/>
            <a:ext cx="408291" cy="82462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D0B43E9-FA2A-3247-CA25-53CD6A37BD49}"/>
              </a:ext>
            </a:extLst>
          </p:cNvPr>
          <p:cNvSpPr txBox="1"/>
          <p:nvPr/>
        </p:nvSpPr>
        <p:spPr>
          <a:xfrm>
            <a:off x="8778642" y="4393933"/>
            <a:ext cx="381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cs-CZ"/>
            </a:defPPr>
            <a:lvl1pPr>
              <a:defRPr sz="600"/>
            </a:lvl1pPr>
          </a:lstStyle>
          <a:p>
            <a:r>
              <a:rPr lang="en-US" noProof="0" dirty="0"/>
              <a:t>Heat</a:t>
            </a:r>
            <a:br>
              <a:rPr lang="en-US" noProof="0" dirty="0"/>
            </a:br>
            <a:r>
              <a:rPr lang="en-US" noProof="0" dirty="0"/>
              <a:t>Pump</a:t>
            </a:r>
          </a:p>
        </p:txBody>
      </p:sp>
      <p:pic>
        <p:nvPicPr>
          <p:cNvPr id="169" name="Picture 168">
            <a:extLst>
              <a:ext uri="{FF2B5EF4-FFF2-40B4-BE49-F238E27FC236}">
                <a16:creationId xmlns:a16="http://schemas.microsoft.com/office/drawing/2014/main" id="{A6314380-2FF8-6579-030C-BE2A17DC04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1184" y="4822595"/>
            <a:ext cx="772338" cy="772338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F1466C5-27DA-4F2F-923D-FE445276EF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6031" y="5088098"/>
            <a:ext cx="433496" cy="490066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B20FB948-176B-420B-7CD7-550B73F895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0904" y="5002846"/>
            <a:ext cx="193427" cy="246786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E141EB4C-6816-3492-0DE6-0DE25B07FE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00329" y="4074451"/>
            <a:ext cx="211713" cy="18890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518FCAC7-0F87-E4BB-74D4-06C2FFF9E1D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80057" y="4054743"/>
            <a:ext cx="267190" cy="23535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658AFB3E-24CC-B0E3-A9E6-636011576574}"/>
              </a:ext>
            </a:extLst>
          </p:cNvPr>
          <p:cNvSpPr txBox="1"/>
          <p:nvPr/>
        </p:nvSpPr>
        <p:spPr>
          <a:xfrm>
            <a:off x="4238321" y="3883063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Blinds Control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A95C4CE-14CB-0736-3182-93DF21208241}"/>
              </a:ext>
            </a:extLst>
          </p:cNvPr>
          <p:cNvSpPr txBox="1"/>
          <p:nvPr/>
        </p:nvSpPr>
        <p:spPr>
          <a:xfrm>
            <a:off x="5072731" y="3888705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Lights Control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9C302866-DC86-F73A-21E1-4E7C97AF2E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49456" y="4081598"/>
            <a:ext cx="211138" cy="182882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0B02654B-FD5D-82C5-4AE2-679C3B8700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69806" y="4081598"/>
            <a:ext cx="194293" cy="169350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01B40458-C6F2-2297-A3F6-1A062F63C0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19432" y="4177000"/>
            <a:ext cx="194293" cy="16935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592C347A-4C1C-8B7C-8FC0-75D6D3C6A9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40858" y="4379995"/>
            <a:ext cx="292468" cy="29299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78898BD0-5D60-996E-48D7-4EC2D97C09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7620" y="2401804"/>
            <a:ext cx="211713" cy="188901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23E29FA3-AFC4-F590-37CE-FEF00DBD093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6747" y="2408951"/>
            <a:ext cx="211138" cy="182882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5DF90634-F339-E8FD-A7E1-C218D5743BB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37097" y="2408951"/>
            <a:ext cx="194293" cy="169350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5A177B46-0031-A6A1-0F4F-F1A5A5BE20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86723" y="2504353"/>
            <a:ext cx="194293" cy="169350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7286FAD4-89AE-1C4F-B277-71FC706E5D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08149" y="2707348"/>
            <a:ext cx="292468" cy="292998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B345B621-EA39-BC46-EF86-8994742070F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01733" y="2767065"/>
            <a:ext cx="292468" cy="292998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4A99C900-B578-2202-F5DF-B77A6EB4A1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7021" y="4400081"/>
            <a:ext cx="360684" cy="790380"/>
          </a:xfrm>
          <a:prstGeom prst="rect">
            <a:avLst/>
          </a:prstGeom>
        </p:spPr>
      </p:pic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046F9201-C6CE-337D-8950-CA0FA5A875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64892" y="2791905"/>
            <a:ext cx="451389" cy="526647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9" name="Picture 208">
            <a:extLst>
              <a:ext uri="{FF2B5EF4-FFF2-40B4-BE49-F238E27FC236}">
                <a16:creationId xmlns:a16="http://schemas.microsoft.com/office/drawing/2014/main" id="{0E28D30D-F044-3B8D-FB48-D3111D10D21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317357" y="4353763"/>
            <a:ext cx="292468" cy="289329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1452615-572C-C3FB-51A8-C8371D12EA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07291" y="4562129"/>
            <a:ext cx="347344" cy="9944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9AFBA517-5C35-FBC7-2C8D-02002A42807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3760" y="4523072"/>
            <a:ext cx="784165" cy="854868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AD7F393D-B2C5-DD50-8FD3-FFBCB54A55B9}"/>
              </a:ext>
            </a:extLst>
          </p:cNvPr>
          <p:cNvSpPr txBox="1"/>
          <p:nvPr/>
        </p:nvSpPr>
        <p:spPr>
          <a:xfrm>
            <a:off x="1338660" y="4191136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Gate (optional)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0B81078C-05B4-3076-5BB3-9F2781C3D2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13249" y="5022970"/>
            <a:ext cx="439385" cy="371587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6C5AEA06-71F4-A2D2-79A1-EF12E2D0C9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5411" y="4660141"/>
            <a:ext cx="439385" cy="371587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60455EC6-5281-EEAE-5674-E2C9F40BA72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79697" y="5106993"/>
            <a:ext cx="398294" cy="478286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B0CFB880-AAEE-BC15-28EB-2E8B971720ED}"/>
              </a:ext>
            </a:extLst>
          </p:cNvPr>
          <p:cNvSpPr txBox="1"/>
          <p:nvPr/>
        </p:nvSpPr>
        <p:spPr>
          <a:xfrm>
            <a:off x="6248148" y="4992300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Gate Control</a:t>
            </a:r>
          </a:p>
        </p:txBody>
      </p: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CD972BAE-A20B-4144-B099-8B103E099B25}"/>
              </a:ext>
            </a:extLst>
          </p:cNvPr>
          <p:cNvCxnSpPr>
            <a:cxnSpLocks/>
            <a:stCxn id="220" idx="3"/>
            <a:endCxn id="10" idx="1"/>
          </p:cNvCxnSpPr>
          <p:nvPr/>
        </p:nvCxnSpPr>
        <p:spPr>
          <a:xfrm flipV="1">
            <a:off x="6777991" y="5244644"/>
            <a:ext cx="526874" cy="101492"/>
          </a:xfrm>
          <a:prstGeom prst="bentConnector3">
            <a:avLst>
              <a:gd name="adj1" fmla="val 394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6D5A6995-120B-9C30-7862-00B97FEC053A}"/>
              </a:ext>
            </a:extLst>
          </p:cNvPr>
          <p:cNvCxnSpPr>
            <a:cxnSpLocks/>
            <a:stCxn id="214" idx="2"/>
            <a:endCxn id="220" idx="2"/>
          </p:cNvCxnSpPr>
          <p:nvPr/>
        </p:nvCxnSpPr>
        <p:spPr>
          <a:xfrm rot="16200000" flipH="1">
            <a:off x="4018674" y="3025108"/>
            <a:ext cx="207339" cy="4913001"/>
          </a:xfrm>
          <a:prstGeom prst="bentConnector3">
            <a:avLst>
              <a:gd name="adj1" fmla="val 1335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382BDAF6-C875-3E0C-D100-DBA213612EA1}"/>
              </a:ext>
            </a:extLst>
          </p:cNvPr>
          <p:cNvCxnSpPr>
            <a:cxnSpLocks/>
            <a:stCxn id="74" idx="3"/>
            <a:endCxn id="10" idx="1"/>
          </p:cNvCxnSpPr>
          <p:nvPr/>
        </p:nvCxnSpPr>
        <p:spPr>
          <a:xfrm>
            <a:off x="6327327" y="4940650"/>
            <a:ext cx="977538" cy="303994"/>
          </a:xfrm>
          <a:prstGeom prst="bentConnector3">
            <a:avLst>
              <a:gd name="adj1" fmla="val 6626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058D5E0E-4920-96A9-4934-9E74C622B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619" y="4764227"/>
            <a:ext cx="324708" cy="35284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C1C2F3AA-3306-2C2E-C81C-C8161D86F2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5445" y="5127123"/>
            <a:ext cx="212313" cy="266031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6FDBCC68-C017-43D3-DA8F-997DFD949BE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5484" y="3776132"/>
            <a:ext cx="266742" cy="286025"/>
          </a:xfrm>
          <a:prstGeom prst="rect">
            <a:avLst/>
          </a:prstGeom>
        </p:spPr>
      </p:pic>
      <p:cxnSp>
        <p:nvCxnSpPr>
          <p:cNvPr id="244" name="Connector: Elbow 243">
            <a:extLst>
              <a:ext uri="{FF2B5EF4-FFF2-40B4-BE49-F238E27FC236}">
                <a16:creationId xmlns:a16="http://schemas.microsoft.com/office/drawing/2014/main" id="{31E77117-72ED-851E-A28E-3D39D790AED1}"/>
              </a:ext>
            </a:extLst>
          </p:cNvPr>
          <p:cNvCxnSpPr>
            <a:cxnSpLocks/>
            <a:stCxn id="243" idx="0"/>
          </p:cNvCxnSpPr>
          <p:nvPr/>
        </p:nvCxnSpPr>
        <p:spPr>
          <a:xfrm rot="16200000" flipH="1">
            <a:off x="4395612" y="3059374"/>
            <a:ext cx="1859855" cy="3293371"/>
          </a:xfrm>
          <a:prstGeom prst="bentConnector4">
            <a:avLst>
              <a:gd name="adj1" fmla="val -12291"/>
              <a:gd name="adj2" fmla="val 1629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E47EDDF4-0248-278F-15DE-1247538E43A4}"/>
              </a:ext>
            </a:extLst>
          </p:cNvPr>
          <p:cNvSpPr txBox="1"/>
          <p:nvPr/>
        </p:nvSpPr>
        <p:spPr>
          <a:xfrm>
            <a:off x="3141472" y="3374430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Garden Camera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ED60CA0-420F-0008-93EB-3BA5E9BE283F}"/>
              </a:ext>
            </a:extLst>
          </p:cNvPr>
          <p:cNvSpPr txBox="1"/>
          <p:nvPr/>
        </p:nvSpPr>
        <p:spPr>
          <a:xfrm>
            <a:off x="3300045" y="1904784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Weather Station</a:t>
            </a:r>
          </a:p>
        </p:txBody>
      </p:sp>
      <p:sp>
        <p:nvSpPr>
          <p:cNvPr id="258" name="L-Shape 257">
            <a:extLst>
              <a:ext uri="{FF2B5EF4-FFF2-40B4-BE49-F238E27FC236}">
                <a16:creationId xmlns:a16="http://schemas.microsoft.com/office/drawing/2014/main" id="{DC1AA200-9E84-66D1-17E7-B30136EBE075}"/>
              </a:ext>
            </a:extLst>
          </p:cNvPr>
          <p:cNvSpPr/>
          <p:nvPr/>
        </p:nvSpPr>
        <p:spPr>
          <a:xfrm>
            <a:off x="3833841" y="2590264"/>
            <a:ext cx="322042" cy="254938"/>
          </a:xfrm>
          <a:prstGeom prst="corner">
            <a:avLst>
              <a:gd name="adj1" fmla="val 8027"/>
              <a:gd name="adj2" fmla="val 80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56" name="Picture 255">
            <a:extLst>
              <a:ext uri="{FF2B5EF4-FFF2-40B4-BE49-F238E27FC236}">
                <a16:creationId xmlns:a16="http://schemas.microsoft.com/office/drawing/2014/main" id="{C0C86C58-CD14-FFF7-30BB-DB4B41C11B5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16423" y="2109545"/>
            <a:ext cx="270022" cy="657520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DFC08A03-FA7E-33DD-90EC-5D56F3C5EE8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28742" y="4582850"/>
            <a:ext cx="249275" cy="321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F8F57-C530-FFE3-1888-3269FD4DBF3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304865" y="4847440"/>
            <a:ext cx="556086" cy="794408"/>
          </a:xfrm>
          <a:prstGeom prst="rect">
            <a:avLst/>
          </a:prstGeom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F1600E06-180A-6B2D-FBD9-8106E87DA6AD}"/>
              </a:ext>
            </a:extLst>
          </p:cNvPr>
          <p:cNvSpPr txBox="1"/>
          <p:nvPr/>
        </p:nvSpPr>
        <p:spPr>
          <a:xfrm>
            <a:off x="442841" y="4212238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Entrance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794A19BD-1D37-ED22-951D-9EF66F47433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5434127" y="752386"/>
            <a:ext cx="752500" cy="1496731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CA2B03D5-D8E9-353C-717D-8B9D5E2CFBB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6970018" y="749992"/>
            <a:ext cx="752500" cy="1496731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04C39331-1C84-4C4B-021F-E0A976A37EB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8519340" y="749991"/>
            <a:ext cx="752500" cy="1496731"/>
          </a:xfrm>
          <a:prstGeom prst="rect">
            <a:avLst/>
          </a:prstGeom>
        </p:spPr>
      </p:pic>
      <p:cxnSp>
        <p:nvCxnSpPr>
          <p:cNvPr id="281" name="Connector: Elbow 280">
            <a:extLst>
              <a:ext uri="{FF2B5EF4-FFF2-40B4-BE49-F238E27FC236}">
                <a16:creationId xmlns:a16="http://schemas.microsoft.com/office/drawing/2014/main" id="{803E7881-F842-5863-2263-3982A382B1D4}"/>
              </a:ext>
            </a:extLst>
          </p:cNvPr>
          <p:cNvCxnSpPr>
            <a:cxnSpLocks/>
            <a:endCxn id="280" idx="0"/>
          </p:cNvCxnSpPr>
          <p:nvPr/>
        </p:nvCxnSpPr>
        <p:spPr>
          <a:xfrm rot="5400000" flipH="1" flipV="1">
            <a:off x="6968515" y="2917313"/>
            <a:ext cx="4094396" cy="1256485"/>
          </a:xfrm>
          <a:prstGeom prst="bentConnector4">
            <a:avLst>
              <a:gd name="adj1" fmla="val -1554"/>
              <a:gd name="adj2" fmla="val 19828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" name="Picture 286">
            <a:extLst>
              <a:ext uri="{FF2B5EF4-FFF2-40B4-BE49-F238E27FC236}">
                <a16:creationId xmlns:a16="http://schemas.microsoft.com/office/drawing/2014/main" id="{EDAE7706-D727-830C-B7A6-6A439B710B3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249269" y="5149002"/>
            <a:ext cx="639440" cy="457871"/>
          </a:xfrm>
          <a:prstGeom prst="rect">
            <a:avLst/>
          </a:prstGeom>
        </p:spPr>
      </p:pic>
      <p:cxnSp>
        <p:nvCxnSpPr>
          <p:cNvPr id="288" name="Connector: Elbow 287">
            <a:extLst>
              <a:ext uri="{FF2B5EF4-FFF2-40B4-BE49-F238E27FC236}">
                <a16:creationId xmlns:a16="http://schemas.microsoft.com/office/drawing/2014/main" id="{83D3648C-03C6-1198-A225-D334E60776B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41159" y="4437722"/>
            <a:ext cx="50275" cy="2288026"/>
          </a:xfrm>
          <a:prstGeom prst="bentConnector3">
            <a:avLst>
              <a:gd name="adj1" fmla="val 554699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57483BE6-805F-03AA-CEE0-42202F607681}"/>
              </a:ext>
            </a:extLst>
          </p:cNvPr>
          <p:cNvSpPr txBox="1"/>
          <p:nvPr/>
        </p:nvSpPr>
        <p:spPr>
          <a:xfrm>
            <a:off x="8468296" y="2195692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Lights Control</a:t>
            </a:r>
          </a:p>
        </p:txBody>
      </p:sp>
      <p:pic>
        <p:nvPicPr>
          <p:cNvPr id="296" name="Picture 295">
            <a:extLst>
              <a:ext uri="{FF2B5EF4-FFF2-40B4-BE49-F238E27FC236}">
                <a16:creationId xmlns:a16="http://schemas.microsoft.com/office/drawing/2014/main" id="{C8164754-884E-3A01-8BAD-E9D184859E5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816341" y="4887604"/>
            <a:ext cx="317176" cy="523048"/>
          </a:xfrm>
          <a:prstGeom prst="rect">
            <a:avLst/>
          </a:prstGeom>
        </p:spPr>
      </p:pic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8CD1EDE6-EDA4-9B80-D6ED-BE4BEB6FC303}"/>
              </a:ext>
            </a:extLst>
          </p:cNvPr>
          <p:cNvCxnSpPr>
            <a:cxnSpLocks/>
            <a:stCxn id="296" idx="2"/>
            <a:endCxn id="10" idx="2"/>
          </p:cNvCxnSpPr>
          <p:nvPr/>
        </p:nvCxnSpPr>
        <p:spPr>
          <a:xfrm rot="16200000" flipH="1">
            <a:off x="5163320" y="3222260"/>
            <a:ext cx="231196" cy="4607979"/>
          </a:xfrm>
          <a:prstGeom prst="bentConnector3">
            <a:avLst>
              <a:gd name="adj1" fmla="val 10945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88435E07-C50B-6E43-882D-BBFBEB6BC826}"/>
              </a:ext>
            </a:extLst>
          </p:cNvPr>
          <p:cNvSpPr txBox="1"/>
          <p:nvPr/>
        </p:nvSpPr>
        <p:spPr>
          <a:xfrm>
            <a:off x="2666138" y="4666344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EV Charging</a:t>
            </a:r>
          </a:p>
        </p:txBody>
      </p:sp>
      <p:pic>
        <p:nvPicPr>
          <p:cNvPr id="304" name="Picture 303">
            <a:extLst>
              <a:ext uri="{FF2B5EF4-FFF2-40B4-BE49-F238E27FC236}">
                <a16:creationId xmlns:a16="http://schemas.microsoft.com/office/drawing/2014/main" id="{4CF343D5-453A-A0D2-ECF2-EF9D648CBB3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87259" y="5139392"/>
            <a:ext cx="342614" cy="241814"/>
          </a:xfrm>
          <a:prstGeom prst="rect">
            <a:avLst/>
          </a:prstGeom>
        </p:spPr>
      </p:pic>
      <p:sp>
        <p:nvSpPr>
          <p:cNvPr id="306" name="TextBox 305">
            <a:extLst>
              <a:ext uri="{FF2B5EF4-FFF2-40B4-BE49-F238E27FC236}">
                <a16:creationId xmlns:a16="http://schemas.microsoft.com/office/drawing/2014/main" id="{99FCE7FB-87E6-5D4F-130C-D2717E8D8B07}"/>
              </a:ext>
            </a:extLst>
          </p:cNvPr>
          <p:cNvSpPr txBox="1"/>
          <p:nvPr/>
        </p:nvSpPr>
        <p:spPr>
          <a:xfrm>
            <a:off x="3247909" y="4945736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Smart lock</a:t>
            </a:r>
          </a:p>
        </p:txBody>
      </p:sp>
      <p:sp>
        <p:nvSpPr>
          <p:cNvPr id="307" name="Partial Circle 306">
            <a:extLst>
              <a:ext uri="{FF2B5EF4-FFF2-40B4-BE49-F238E27FC236}">
                <a16:creationId xmlns:a16="http://schemas.microsoft.com/office/drawing/2014/main" id="{F205612A-FB10-A2DD-4C87-4C98644BBC59}"/>
              </a:ext>
            </a:extLst>
          </p:cNvPr>
          <p:cNvSpPr/>
          <p:nvPr/>
        </p:nvSpPr>
        <p:spPr>
          <a:xfrm rot="5400000">
            <a:off x="4084158" y="4636167"/>
            <a:ext cx="179855" cy="150825"/>
          </a:xfrm>
          <a:prstGeom prst="pie">
            <a:avLst>
              <a:gd name="adj1" fmla="val 0"/>
              <a:gd name="adj2" fmla="val 1052566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cxnSp>
        <p:nvCxnSpPr>
          <p:cNvPr id="309" name="Connector: Elbow 308">
            <a:extLst>
              <a:ext uri="{FF2B5EF4-FFF2-40B4-BE49-F238E27FC236}">
                <a16:creationId xmlns:a16="http://schemas.microsoft.com/office/drawing/2014/main" id="{11D45218-EC7A-0E08-0419-104525FA1CD2}"/>
              </a:ext>
            </a:extLst>
          </p:cNvPr>
          <p:cNvCxnSpPr>
            <a:cxnSpLocks/>
            <a:stCxn id="307" idx="0"/>
            <a:endCxn id="10" idx="2"/>
          </p:cNvCxnSpPr>
          <p:nvPr/>
        </p:nvCxnSpPr>
        <p:spPr>
          <a:xfrm rot="16200000" flipH="1">
            <a:off x="5458326" y="3517265"/>
            <a:ext cx="840341" cy="3408823"/>
          </a:xfrm>
          <a:prstGeom prst="bentConnector3">
            <a:avLst>
              <a:gd name="adj1" fmla="val 10151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44A7426C-460B-DB3B-FFA7-D667DB5F4E73}"/>
              </a:ext>
            </a:extLst>
          </p:cNvPr>
          <p:cNvSpPr txBox="1"/>
          <p:nvPr/>
        </p:nvSpPr>
        <p:spPr>
          <a:xfrm>
            <a:off x="1545514" y="5841961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Garden Lights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C966D31B-0F44-0BD9-C183-AFEE56AC7EDE}"/>
              </a:ext>
            </a:extLst>
          </p:cNvPr>
          <p:cNvSpPr txBox="1"/>
          <p:nvPr/>
        </p:nvSpPr>
        <p:spPr>
          <a:xfrm>
            <a:off x="3619332" y="4454964"/>
            <a:ext cx="605555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Garden </a:t>
            </a:r>
            <a:r>
              <a:rPr lang="en-US" sz="600" noProof="0" dirty="0" err="1"/>
              <a:t>WiFi</a:t>
            </a:r>
            <a:endParaRPr lang="en-US" sz="600" noProof="0" dirty="0"/>
          </a:p>
        </p:txBody>
      </p:sp>
      <p:sp>
        <p:nvSpPr>
          <p:cNvPr id="316" name="Rectangle: Rounded Corners 315">
            <a:extLst>
              <a:ext uri="{FF2B5EF4-FFF2-40B4-BE49-F238E27FC236}">
                <a16:creationId xmlns:a16="http://schemas.microsoft.com/office/drawing/2014/main" id="{CD493120-8326-7118-2011-F0DCB0304A2B}"/>
              </a:ext>
            </a:extLst>
          </p:cNvPr>
          <p:cNvSpPr/>
          <p:nvPr/>
        </p:nvSpPr>
        <p:spPr>
          <a:xfrm>
            <a:off x="4062565" y="5916472"/>
            <a:ext cx="6983583" cy="21804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7" name="Rectangle: Rounded Corners 316">
            <a:extLst>
              <a:ext uri="{FF2B5EF4-FFF2-40B4-BE49-F238E27FC236}">
                <a16:creationId xmlns:a16="http://schemas.microsoft.com/office/drawing/2014/main" id="{E521936A-C58E-A1F5-FC34-82306A9A8517}"/>
              </a:ext>
            </a:extLst>
          </p:cNvPr>
          <p:cNvSpPr/>
          <p:nvPr/>
        </p:nvSpPr>
        <p:spPr>
          <a:xfrm>
            <a:off x="4122343" y="5994899"/>
            <a:ext cx="6890001" cy="136108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1ED4D3FF-A9CA-6BD2-C6BC-4DB930D5B34E}"/>
              </a:ext>
            </a:extLst>
          </p:cNvPr>
          <p:cNvSpPr/>
          <p:nvPr/>
        </p:nvSpPr>
        <p:spPr>
          <a:xfrm>
            <a:off x="4182888" y="6032652"/>
            <a:ext cx="6792803" cy="10186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322" name="Picture 321">
            <a:extLst>
              <a:ext uri="{FF2B5EF4-FFF2-40B4-BE49-F238E27FC236}">
                <a16:creationId xmlns:a16="http://schemas.microsoft.com/office/drawing/2014/main" id="{4ACBF225-D7FE-84B0-968A-B92630B52F3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435486" y="5012377"/>
            <a:ext cx="336331" cy="556467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E2967725-B4EF-A335-1427-A29FBF967C3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660801" y="4815402"/>
            <a:ext cx="150789" cy="205250"/>
          </a:xfrm>
          <a:prstGeom prst="rect">
            <a:avLst/>
          </a:prstGeom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CCE32534-713E-8817-9204-962B439D162A}"/>
              </a:ext>
            </a:extLst>
          </p:cNvPr>
          <p:cNvSpPr txBox="1"/>
          <p:nvPr/>
        </p:nvSpPr>
        <p:spPr>
          <a:xfrm>
            <a:off x="4033857" y="5755386"/>
            <a:ext cx="12664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G</a:t>
            </a:r>
            <a:r>
              <a:rPr lang="en-US" sz="600" noProof="0" dirty="0" err="1"/>
              <a:t>eothermal</a:t>
            </a:r>
            <a:r>
              <a:rPr lang="en-US" sz="600" noProof="0" dirty="0"/>
              <a:t> Ground </a:t>
            </a:r>
            <a:r>
              <a:rPr lang="en-US" sz="600" dirty="0"/>
              <a:t>L</a:t>
            </a:r>
            <a:r>
              <a:rPr lang="en-US" sz="600" noProof="0" dirty="0" err="1"/>
              <a:t>oop</a:t>
            </a:r>
            <a:endParaRPr lang="en-US" sz="600" noProof="0" dirty="0"/>
          </a:p>
        </p:txBody>
      </p:sp>
      <p:cxnSp>
        <p:nvCxnSpPr>
          <p:cNvPr id="329" name="Connector: Elbow 328">
            <a:extLst>
              <a:ext uri="{FF2B5EF4-FFF2-40B4-BE49-F238E27FC236}">
                <a16:creationId xmlns:a16="http://schemas.microsoft.com/office/drawing/2014/main" id="{19A3907B-A173-1FF5-2158-6AFF328B70E2}"/>
              </a:ext>
            </a:extLst>
          </p:cNvPr>
          <p:cNvCxnSpPr>
            <a:cxnSpLocks/>
            <a:stCxn id="90" idx="2"/>
            <a:endCxn id="322" idx="2"/>
          </p:cNvCxnSpPr>
          <p:nvPr/>
        </p:nvCxnSpPr>
        <p:spPr>
          <a:xfrm rot="16200000" flipH="1">
            <a:off x="9936184" y="4901376"/>
            <a:ext cx="12246" cy="1322689"/>
          </a:xfrm>
          <a:prstGeom prst="bentConnector3">
            <a:avLst>
              <a:gd name="adj1" fmla="val 1966732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2" name="Connector: Elbow 331">
            <a:extLst>
              <a:ext uri="{FF2B5EF4-FFF2-40B4-BE49-F238E27FC236}">
                <a16:creationId xmlns:a16="http://schemas.microsoft.com/office/drawing/2014/main" id="{D0A4F699-EFB8-F6B8-36F8-5C4DC3D803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40376" y="5741528"/>
            <a:ext cx="328762" cy="203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8" name="TextBox 337">
            <a:extLst>
              <a:ext uri="{FF2B5EF4-FFF2-40B4-BE49-F238E27FC236}">
                <a16:creationId xmlns:a16="http://schemas.microsoft.com/office/drawing/2014/main" id="{B6D72A0A-BCEE-E18C-20FB-279D951F3F11}"/>
              </a:ext>
            </a:extLst>
          </p:cNvPr>
          <p:cNvSpPr txBox="1"/>
          <p:nvPr/>
        </p:nvSpPr>
        <p:spPr>
          <a:xfrm>
            <a:off x="10337920" y="4554812"/>
            <a:ext cx="759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Heat</a:t>
            </a:r>
            <a:br>
              <a:rPr lang="en-US" sz="600" noProof="0" dirty="0"/>
            </a:br>
            <a:r>
              <a:rPr lang="en-US" sz="600" noProof="0" dirty="0"/>
              <a:t>Exchanger</a:t>
            </a:r>
          </a:p>
        </p:txBody>
      </p:sp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884ED463-5FDD-3E66-B663-1BFF1ABD2740}"/>
              </a:ext>
            </a:extLst>
          </p:cNvPr>
          <p:cNvCxnSpPr>
            <a:cxnSpLocks/>
          </p:cNvCxnSpPr>
          <p:nvPr/>
        </p:nvCxnSpPr>
        <p:spPr>
          <a:xfrm flipV="1">
            <a:off x="1466696" y="5531626"/>
            <a:ext cx="2917053" cy="213686"/>
          </a:xfrm>
          <a:prstGeom prst="bentConnector3">
            <a:avLst>
              <a:gd name="adj1" fmla="val 9886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3" name="Picture 342">
            <a:extLst>
              <a:ext uri="{FF2B5EF4-FFF2-40B4-BE49-F238E27FC236}">
                <a16:creationId xmlns:a16="http://schemas.microsoft.com/office/drawing/2014/main" id="{58369C04-688A-E5DF-EC48-E6016A57A1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0474" y="5433764"/>
            <a:ext cx="194293" cy="169350"/>
          </a:xfrm>
          <a:prstGeom prst="rect">
            <a:avLst/>
          </a:prstGeom>
        </p:spPr>
      </p:pic>
      <p:pic>
        <p:nvPicPr>
          <p:cNvPr id="344" name="Picture 343">
            <a:extLst>
              <a:ext uri="{FF2B5EF4-FFF2-40B4-BE49-F238E27FC236}">
                <a16:creationId xmlns:a16="http://schemas.microsoft.com/office/drawing/2014/main" id="{4CC2D203-340B-B9FD-41FA-3C102D61250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50100" y="5444020"/>
            <a:ext cx="194293" cy="169350"/>
          </a:xfrm>
          <a:prstGeom prst="rect">
            <a:avLst/>
          </a:prstGeom>
        </p:spPr>
      </p:pic>
      <p:sp>
        <p:nvSpPr>
          <p:cNvPr id="356" name="TextBox 355">
            <a:extLst>
              <a:ext uri="{FF2B5EF4-FFF2-40B4-BE49-F238E27FC236}">
                <a16:creationId xmlns:a16="http://schemas.microsoft.com/office/drawing/2014/main" id="{F11F560D-5AC6-5D87-26BF-D2CC57E97353}"/>
              </a:ext>
            </a:extLst>
          </p:cNvPr>
          <p:cNvSpPr txBox="1"/>
          <p:nvPr/>
        </p:nvSpPr>
        <p:spPr>
          <a:xfrm>
            <a:off x="255440" y="233228"/>
            <a:ext cx="3409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Alpin Smart Home</a:t>
            </a:r>
            <a:br>
              <a:rPr lang="en-US" dirty="0"/>
            </a:br>
            <a:r>
              <a:rPr lang="en-US" sz="1100" dirty="0"/>
              <a:t>for Karel &amp; Mary</a:t>
            </a:r>
            <a:endParaRPr lang="cs-CZ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798D4F-3626-170A-6FC3-DCAE18411ABE}"/>
              </a:ext>
            </a:extLst>
          </p:cNvPr>
          <p:cNvSpPr/>
          <p:nvPr/>
        </p:nvSpPr>
        <p:spPr>
          <a:xfrm>
            <a:off x="1603973" y="5717569"/>
            <a:ext cx="45719" cy="9773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7A2567-4144-98C3-AEE2-2B4FAF724BD2}"/>
              </a:ext>
            </a:extLst>
          </p:cNvPr>
          <p:cNvSpPr/>
          <p:nvPr/>
        </p:nvSpPr>
        <p:spPr>
          <a:xfrm>
            <a:off x="1756373" y="5718981"/>
            <a:ext cx="45719" cy="9773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355D75-E151-4D9A-9E3E-35D5F3A761A9}"/>
              </a:ext>
            </a:extLst>
          </p:cNvPr>
          <p:cNvSpPr/>
          <p:nvPr/>
        </p:nvSpPr>
        <p:spPr>
          <a:xfrm>
            <a:off x="1905525" y="5719411"/>
            <a:ext cx="45719" cy="9773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438A0-1366-5A22-5EAB-76348EE76357}"/>
              </a:ext>
            </a:extLst>
          </p:cNvPr>
          <p:cNvSpPr/>
          <p:nvPr/>
        </p:nvSpPr>
        <p:spPr>
          <a:xfrm>
            <a:off x="2057925" y="5720823"/>
            <a:ext cx="45719" cy="97731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643812-5C70-B660-CFBC-57237DF8F97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296576" y="5078941"/>
            <a:ext cx="117205" cy="2164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AB7343-7D64-2E00-D9E1-DEDAD8387A4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301573" y="5336483"/>
            <a:ext cx="195401" cy="2136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FDC786-3FB0-A193-9627-C556F65C5029}"/>
              </a:ext>
            </a:extLst>
          </p:cNvPr>
          <p:cNvSpPr txBox="1"/>
          <p:nvPr/>
        </p:nvSpPr>
        <p:spPr>
          <a:xfrm>
            <a:off x="5214808" y="4720818"/>
            <a:ext cx="771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Water Consumption Monitoring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652512-96A8-2E2F-54C7-03A4ABF202D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534630" y="5143237"/>
            <a:ext cx="335481" cy="4348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764FF0-D057-C759-D545-8D57B5AA061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869479" y="4416616"/>
            <a:ext cx="204255" cy="29738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5F2B14-393F-BEE0-4B11-C807B626DAFB}"/>
              </a:ext>
            </a:extLst>
          </p:cNvPr>
          <p:cNvSpPr txBox="1"/>
          <p:nvPr/>
        </p:nvSpPr>
        <p:spPr>
          <a:xfrm>
            <a:off x="5777228" y="4257205"/>
            <a:ext cx="112272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Water Leakage Monitoring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9D63822-FBF5-6EB1-7C65-60D199E57AA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327327" y="4436211"/>
            <a:ext cx="204449" cy="1929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733A520-3055-39AB-3C1D-FFE763F8DA16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6088143" y="4421356"/>
            <a:ext cx="204255" cy="2973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A336BC-545A-AD6A-720E-BFB4AB9FE4E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184867" y="3211227"/>
            <a:ext cx="204449" cy="1929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9A743E2-DB46-C5CD-6679-7F58DAA62A8B}"/>
              </a:ext>
            </a:extLst>
          </p:cNvPr>
          <p:cNvSpPr txBox="1"/>
          <p:nvPr/>
        </p:nvSpPr>
        <p:spPr>
          <a:xfrm>
            <a:off x="5093665" y="2957863"/>
            <a:ext cx="1122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Water Leakage</a:t>
            </a:r>
            <a:br>
              <a:rPr lang="en-US" sz="600" noProof="0" dirty="0"/>
            </a:br>
            <a:r>
              <a:rPr lang="en-US" sz="600" noProof="0" dirty="0"/>
              <a:t>Monitoring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F4A2AF-5BFD-44B7-57AD-6D9F4C12B5A4}"/>
              </a:ext>
            </a:extLst>
          </p:cNvPr>
          <p:cNvSpPr txBox="1"/>
          <p:nvPr/>
        </p:nvSpPr>
        <p:spPr>
          <a:xfrm>
            <a:off x="5514770" y="946733"/>
            <a:ext cx="188763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Photo Voltaic (PV) Solar panels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A6783B-3343-8B80-C571-E0E49E1B850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411821" y="5022970"/>
            <a:ext cx="176513" cy="32605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406347-7AA0-70EA-1CB8-F7064699E73E}"/>
              </a:ext>
            </a:extLst>
          </p:cNvPr>
          <p:cNvSpPr txBox="1"/>
          <p:nvPr/>
        </p:nvSpPr>
        <p:spPr>
          <a:xfrm>
            <a:off x="4197012" y="4341305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Presence Radar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A597FBD-C74A-1771-18D2-FA899998E80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10800000" flipH="1" flipV="1">
            <a:off x="4375170" y="4498063"/>
            <a:ext cx="172078" cy="1636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94972F0-7C87-F043-496D-F3DEED8DFCC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004948" y="5439447"/>
            <a:ext cx="179501" cy="1782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F50BB41-F91B-EE0D-8862-AA973BDBA3A0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150166" y="3253768"/>
            <a:ext cx="246786" cy="228168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D55E4F2D-D0EB-98BE-9CD8-3334E45FE09C}"/>
              </a:ext>
            </a:extLst>
          </p:cNvPr>
          <p:cNvSpPr txBox="1"/>
          <p:nvPr/>
        </p:nvSpPr>
        <p:spPr>
          <a:xfrm>
            <a:off x="6975223" y="4436027"/>
            <a:ext cx="10378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Rack with Patch Panel</a:t>
            </a:r>
            <a:br>
              <a:rPr lang="en-US" sz="600" noProof="0" dirty="0"/>
            </a:br>
            <a:r>
              <a:rPr lang="en-US" sz="600" noProof="0" dirty="0"/>
              <a:t>HA Server, 2x PoE Switch</a:t>
            </a:r>
            <a:br>
              <a:rPr lang="en-US" sz="600" noProof="0" dirty="0"/>
            </a:br>
            <a:r>
              <a:rPr lang="en-US" sz="600" noProof="0" dirty="0"/>
              <a:t>Router, UPS </a:t>
            </a:r>
            <a:r>
              <a:rPr lang="en-US" sz="600" noProof="0"/>
              <a:t>(outside),</a:t>
            </a:r>
            <a:br>
              <a:rPr lang="en-US" sz="600" noProof="0" dirty="0"/>
            </a:br>
            <a:r>
              <a:rPr lang="en-US" sz="600" noProof="0" dirty="0"/>
              <a:t>Thread Adapter 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C3255D1-9B06-DCB5-25F2-5156DBBA22D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9860516" y="4346113"/>
            <a:ext cx="246786" cy="22816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D855BAA-81BC-2ABC-FF6D-E62E6805E52B}"/>
              </a:ext>
            </a:extLst>
          </p:cNvPr>
          <p:cNvSpPr txBox="1"/>
          <p:nvPr/>
        </p:nvSpPr>
        <p:spPr>
          <a:xfrm>
            <a:off x="8019053" y="3101764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2</a:t>
            </a:r>
            <a:r>
              <a:rPr lang="en-US" sz="600" noProof="0" dirty="0"/>
              <a:t>x Smoke Alarm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B7294C-E2EF-57FA-BF7C-B0DB51849FC4}"/>
              </a:ext>
            </a:extLst>
          </p:cNvPr>
          <p:cNvSpPr txBox="1"/>
          <p:nvPr/>
        </p:nvSpPr>
        <p:spPr>
          <a:xfrm>
            <a:off x="9553871" y="4187390"/>
            <a:ext cx="7595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3</a:t>
            </a:r>
            <a:r>
              <a:rPr lang="en-US" sz="600" noProof="0" dirty="0"/>
              <a:t>x Smoke</a:t>
            </a:r>
            <a:br>
              <a:rPr lang="en-US" sz="600" noProof="0" dirty="0"/>
            </a:br>
            <a:r>
              <a:rPr lang="en-US" sz="600" noProof="0" dirty="0"/>
              <a:t>Alarm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5DDF55E-2992-693D-8B9F-EF036DB75592}"/>
              </a:ext>
            </a:extLst>
          </p:cNvPr>
          <p:cNvCxnSpPr>
            <a:cxnSpLocks/>
            <a:stCxn id="48" idx="1"/>
            <a:endCxn id="10" idx="1"/>
          </p:cNvCxnSpPr>
          <p:nvPr/>
        </p:nvCxnSpPr>
        <p:spPr>
          <a:xfrm rot="10800000" flipH="1">
            <a:off x="7004947" y="5244645"/>
            <a:ext cx="299917" cy="283919"/>
          </a:xfrm>
          <a:prstGeom prst="bentConnector3">
            <a:avLst>
              <a:gd name="adj1" fmla="val -1251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3A5DADD-B487-EE40-3AB1-BDBA86258CE0}"/>
              </a:ext>
            </a:extLst>
          </p:cNvPr>
          <p:cNvSpPr txBox="1"/>
          <p:nvPr/>
        </p:nvSpPr>
        <p:spPr>
          <a:xfrm>
            <a:off x="6958431" y="5294014"/>
            <a:ext cx="39663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SHCII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D382119-E641-F495-B4D6-7C1F9767B1E7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036246" y="4019487"/>
            <a:ext cx="196306" cy="1908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7E9F7F30-0B8F-10EB-30E2-DAD93871AD44}"/>
              </a:ext>
            </a:extLst>
          </p:cNvPr>
          <p:cNvSpPr txBox="1"/>
          <p:nvPr/>
        </p:nvSpPr>
        <p:spPr>
          <a:xfrm>
            <a:off x="5825001" y="3871876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CO Monitor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1ED5B8F-C2AA-7F12-D31E-D9C056792615}"/>
              </a:ext>
            </a:extLst>
          </p:cNvPr>
          <p:cNvSpPr txBox="1"/>
          <p:nvPr/>
        </p:nvSpPr>
        <p:spPr>
          <a:xfrm>
            <a:off x="6377982" y="3865257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Air Sensors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4A9D005-C77D-1270-F920-10D496D2A737}"/>
              </a:ext>
            </a:extLst>
          </p:cNvPr>
          <p:cNvSpPr txBox="1"/>
          <p:nvPr/>
        </p:nvSpPr>
        <p:spPr>
          <a:xfrm>
            <a:off x="5558229" y="2416529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Air Sensors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F7E0FA2F-EA11-A4CA-2E6D-6BBCA21F9B2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4205980" y="2382403"/>
            <a:ext cx="157660" cy="14461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8B39116-C768-B116-D756-3D84356B6D2D}"/>
              </a:ext>
            </a:extLst>
          </p:cNvPr>
          <p:cNvSpPr txBox="1"/>
          <p:nvPr/>
        </p:nvSpPr>
        <p:spPr>
          <a:xfrm>
            <a:off x="4107877" y="2200657"/>
            <a:ext cx="12094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Open Window Sensor (Thread)</a:t>
            </a:r>
            <a:endParaRPr lang="en-US" sz="600" noProof="0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B34A8C3F-C893-4F29-7498-92A0CFEE629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569318" y="3938983"/>
            <a:ext cx="90407" cy="16695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824441E-E1A2-1E51-78DE-B7853F3F428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648635" y="3885054"/>
            <a:ext cx="142717" cy="263629"/>
          </a:xfrm>
          <a:prstGeom prst="rect">
            <a:avLst/>
          </a:prstGeom>
        </p:spPr>
      </p:pic>
      <p:pic>
        <p:nvPicPr>
          <p:cNvPr id="1026" name="Picture 2" descr="ABUS Draht-NC-Öffnungsmelder FU7350W weiß Magnetkontakt Fenster und Türen :  Amazon.de: Baumarkt">
            <a:extLst>
              <a:ext uri="{FF2B5EF4-FFF2-40B4-BE49-F238E27FC236}">
                <a16:creationId xmlns:a16="http://schemas.microsoft.com/office/drawing/2014/main" id="{32ECA156-B301-5DD3-A1A0-75FFC216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186" y="3917146"/>
            <a:ext cx="196736" cy="19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C451DBA9-0D77-4AD0-84EE-25B7AEF2F94F}"/>
              </a:ext>
            </a:extLst>
          </p:cNvPr>
          <p:cNvSpPr txBox="1"/>
          <p:nvPr/>
        </p:nvSpPr>
        <p:spPr>
          <a:xfrm>
            <a:off x="8558498" y="3936430"/>
            <a:ext cx="120948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Open Window Sensor (wire)</a:t>
            </a:r>
            <a:endParaRPr lang="en-US" sz="600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93A29A6-D52F-D526-8D33-222B2CD5C0EF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504932" y="4571168"/>
            <a:ext cx="180610" cy="1814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5CA7D6-3B15-45B8-5EE4-7DB2ED1805E6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419539" y="4257847"/>
            <a:ext cx="178032" cy="26864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823C4BD-4356-F7AA-2508-C07077972E9D}"/>
              </a:ext>
            </a:extLst>
          </p:cNvPr>
          <p:cNvSpPr txBox="1"/>
          <p:nvPr/>
        </p:nvSpPr>
        <p:spPr>
          <a:xfrm>
            <a:off x="4243462" y="3302876"/>
            <a:ext cx="75958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noProof="0" dirty="0"/>
              <a:t>Presence Radar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E23956E-3923-0347-0345-C1A15209CE2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 rot="10800000" flipH="1" flipV="1">
            <a:off x="4421620" y="3459634"/>
            <a:ext cx="172078" cy="1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</TotalTime>
  <Words>145</Words>
  <Application>Microsoft Office PowerPoint</Application>
  <PresentationFormat>Widescreen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Pfeffer - 2N</dc:creator>
  <cp:lastModifiedBy>Daniel Pfeffer - 2N</cp:lastModifiedBy>
  <cp:revision>2</cp:revision>
  <dcterms:created xsi:type="dcterms:W3CDTF">2025-12-29T16:13:48Z</dcterms:created>
  <dcterms:modified xsi:type="dcterms:W3CDTF">2026-01-01T23:29:35Z</dcterms:modified>
</cp:coreProperties>
</file>